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6.xml" ContentType="application/vnd.openxmlformats-officedocument.presentationml.slide+xml"/>
  <Override PartName="/ppt/slides/slide4.xml" ContentType="application/vnd.openxmlformats-officedocument.presentationml.slide+xml"/>
  <Override PartName="/ppt/slides/slide2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slides/slide1.xml" ContentType="application/vnd.openxmlformats-officedocument.presentationml.slide+xml"/>
  <Override PartName="/ppt/slideLayouts/slideLayout10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11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1.xml" ContentType="application/vnd.openxmlformats-officedocument.theme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ppt/tableStyles.xml" ContentType="application/vnd.openxmlformats-officedocument.presentationml.tableStyle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0" r:id="rId1"/>
  </p:sldMasterIdLst>
  <p:sldIdLst>
    <p:sldId id="256" r:id="rId2"/>
    <p:sldId id="257" r:id="rId3"/>
    <p:sldId id="261" r:id="rId4"/>
    <p:sldId id="262" r:id="rId5"/>
    <p:sldId id="263" r:id="rId6"/>
    <p:sldId id="259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2" d="100"/>
          <a:sy n="82" d="100"/>
        </p:scale>
        <p:origin x="-102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13" Type="http://schemas.openxmlformats.org/officeDocument/2006/relationships/customXml" Target="../customXml/item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customXml" Target="../customXml/item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customXml" Target="../customXml/item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Relationship Id="rId14" Type="http://schemas.openxmlformats.org/officeDocument/2006/relationships/customXml" Target="../customXml/item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Прямоугольник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Прямоугольник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ая соединительная линия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Прямая соединительная линия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Прямоугольник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Овал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Овал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Овал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Содержимое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endParaRPr lang="ru-RU"/>
          </a:p>
        </p:txBody>
      </p:sp>
      <p:sp>
        <p:nvSpPr>
          <p:cNvPr id="9" name="Прямоугольник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Прямая соединительная линия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Прямая соединительная линия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Прямая соединительная линия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Прямоугольник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Овал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Овал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Овал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Овал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Овал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Прямая соединительная линия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Содержимое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1" name="Содержимое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Содержимое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4" name="Текст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6" name="Дата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Прямая соединительная линия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Прямая соединительная линия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Овал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Содержимое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1" name="Дата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3" name="Нижний колонтитул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Овал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10" name="Прямая соединительная линия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Прямоугольник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ая соединительная линия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Прямая соединительная линия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Прямая соединительная линия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1" name="Нижний колонтитул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Прямая соединительная линия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04193F3C-89F4-4D94-8AEE-977D6FEE3837}" type="datetimeFigureOut">
              <a:rPr lang="ru-RU" smtClean="0"/>
              <a:pPr/>
              <a:t>16.12.2017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Прямая соединительная линия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Прямая соединительная линия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Прямоугольник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Прямая соединительная линия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Овал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480CACBE-F023-49BC-BC66-C3D25C5A739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21" r:id="rId1"/>
    <p:sldLayoutId id="2147483722" r:id="rId2"/>
    <p:sldLayoutId id="2147483723" r:id="rId3"/>
    <p:sldLayoutId id="2147483724" r:id="rId4"/>
    <p:sldLayoutId id="2147483725" r:id="rId5"/>
    <p:sldLayoutId id="2147483726" r:id="rId6"/>
    <p:sldLayoutId id="2147483727" r:id="rId7"/>
    <p:sldLayoutId id="2147483728" r:id="rId8"/>
    <p:sldLayoutId id="2147483729" r:id="rId9"/>
    <p:sldLayoutId id="2147483730" r:id="rId10"/>
    <p:sldLayoutId id="2147483731" r:id="rId11"/>
  </p:sldLayoutIdLst>
  <p:txStyles>
    <p:titleStyle>
      <a:lvl1pPr algn="l" rtl="0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l" rtl="0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l" rtl="0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267744" y="1340768"/>
            <a:ext cx="6264696" cy="2736304"/>
          </a:xfrm>
        </p:spPr>
        <p:txBody>
          <a:bodyPr>
            <a:normAutofit/>
          </a:bodyPr>
          <a:lstStyle/>
          <a:p>
            <a:pPr algn="ctr"/>
            <a:r>
              <a:rPr lang="ru-RU" sz="4000" dirty="0" smtClean="0"/>
              <a:t>Урок на тему:</a:t>
            </a:r>
            <a:br>
              <a:rPr lang="ru-RU" sz="4000" dirty="0" smtClean="0"/>
            </a:br>
            <a:r>
              <a:rPr lang="ru-RU" sz="4000" dirty="0" smtClean="0"/>
              <a:t>«</a:t>
            </a:r>
            <a:r>
              <a:rPr lang="en-US" sz="4000" dirty="0" smtClean="0"/>
              <a:t>My </a:t>
            </a:r>
            <a:r>
              <a:rPr lang="en-US" sz="4000" dirty="0" err="1" smtClean="0"/>
              <a:t>favourite</a:t>
            </a:r>
            <a:r>
              <a:rPr lang="en-US" sz="4000" dirty="0" smtClean="0"/>
              <a:t> food</a:t>
            </a:r>
            <a:r>
              <a:rPr lang="ru-RU" sz="4000" dirty="0" smtClean="0"/>
              <a:t>» </a:t>
            </a:r>
            <a:endParaRPr lang="ru-RU" sz="4000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ru-RU" dirty="0" smtClean="0"/>
          </a:p>
          <a:p>
            <a:endParaRPr lang="ru-RU" dirty="0" smtClean="0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5698976" cy="2002234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Цели </a:t>
            </a:r>
            <a:r>
              <a:rPr lang="ru-RU" sz="4000" b="1" dirty="0" smtClean="0"/>
              <a:t>урока:</a:t>
            </a:r>
            <a:endParaRPr lang="ru-RU" sz="4000" b="1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457200" y="2924944"/>
            <a:ext cx="7467600" cy="3549008"/>
          </a:xfrm>
        </p:spPr>
        <p:txBody>
          <a:bodyPr/>
          <a:lstStyle/>
          <a:p>
            <a:r>
              <a:rPr lang="ru-RU" dirty="0" smtClean="0"/>
              <a:t>1. Написать мини-сочинение </a:t>
            </a:r>
            <a:r>
              <a:rPr lang="ru-RU" dirty="0" smtClean="0"/>
              <a:t>о своей любимой еде. </a:t>
            </a:r>
            <a:endParaRPr lang="ru-RU" dirty="0" smtClean="0"/>
          </a:p>
          <a:p>
            <a:r>
              <a:rPr lang="ru-RU" dirty="0" smtClean="0"/>
              <a:t>2. Сделать </a:t>
            </a:r>
            <a:r>
              <a:rPr lang="ru-RU" dirty="0" smtClean="0"/>
              <a:t>бумажную шляпу для праздника.</a:t>
            </a:r>
          </a:p>
          <a:p>
            <a:endParaRPr lang="ru-RU" dirty="0"/>
          </a:p>
        </p:txBody>
      </p:sp>
      <p:pic>
        <p:nvPicPr>
          <p:cNvPr id="4" name="Picture 2" descr="http://im0-tub-ru.yandex.net/i?id=307400591-43-72&amp;n=2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7328" y="260648"/>
            <a:ext cx="3384376" cy="1860798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lvl="0"/>
            <a:r>
              <a:rPr lang="ru-RU" b="1" dirty="0" smtClean="0"/>
              <a:t>Работа по теме урока: </a:t>
            </a:r>
            <a:r>
              <a:rPr lang="ru-RU" dirty="0" smtClean="0"/>
              <a:t>«Моя любимая еда» 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sz="quarter" idx="1"/>
          </p:nvPr>
        </p:nvSpPr>
        <p:spPr>
          <a:xfrm>
            <a:off x="323528" y="1196752"/>
            <a:ext cx="7467600" cy="3549008"/>
          </a:xfrm>
        </p:spPr>
        <p:txBody>
          <a:bodyPr/>
          <a:lstStyle/>
          <a:p>
            <a:r>
              <a:rPr lang="ru-RU" dirty="0" smtClean="0"/>
              <a:t>Написание мини-сочинения, используя образец:</a:t>
            </a:r>
          </a:p>
          <a:p>
            <a:pPr>
              <a:buNone/>
            </a:pPr>
            <a:endParaRPr lang="en-US" i="1" dirty="0" smtClean="0">
              <a:solidFill>
                <a:srgbClr val="0070C0"/>
              </a:solidFill>
            </a:endParaRPr>
          </a:p>
          <a:p>
            <a:pPr>
              <a:buNone/>
            </a:pPr>
            <a:r>
              <a:rPr lang="en-US" i="1" dirty="0" smtClean="0">
                <a:solidFill>
                  <a:srgbClr val="0070C0"/>
                </a:solidFill>
              </a:rPr>
              <a:t>My </a:t>
            </a:r>
            <a:r>
              <a:rPr lang="en-US" i="1" dirty="0" err="1" smtClean="0">
                <a:solidFill>
                  <a:srgbClr val="0070C0"/>
                </a:solidFill>
              </a:rPr>
              <a:t>favourite</a:t>
            </a:r>
            <a:r>
              <a:rPr lang="en-US" i="1" dirty="0" smtClean="0">
                <a:solidFill>
                  <a:srgbClr val="0070C0"/>
                </a:solidFill>
              </a:rPr>
              <a:t> food is burgers and chips. Yummy!</a:t>
            </a:r>
          </a:p>
          <a:p>
            <a:pPr>
              <a:buNone/>
            </a:pPr>
            <a:endParaRPr lang="ru-RU" i="1" dirty="0">
              <a:solidFill>
                <a:srgbClr val="0070C0"/>
              </a:solidFill>
            </a:endParaRPr>
          </a:p>
        </p:txBody>
      </p:sp>
      <p:sp>
        <p:nvSpPr>
          <p:cNvPr id="1026" name="AutoShape 2" descr="https://s1.1zoom.ru/big3/125/Fast_food_French_fries_483758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3728" y="2996952"/>
            <a:ext cx="4032448" cy="2659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0"/>
            <a:ext cx="7467600" cy="1143000"/>
          </a:xfrm>
        </p:spPr>
        <p:txBody>
          <a:bodyPr/>
          <a:lstStyle/>
          <a:p>
            <a:pPr algn="ctr"/>
            <a:r>
              <a:rPr lang="ru-RU" dirty="0" smtClean="0"/>
              <a:t>Письма от </a:t>
            </a:r>
            <a:r>
              <a:rPr lang="ru-RU" dirty="0" err="1" smtClean="0"/>
              <a:t>Лулу</a:t>
            </a:r>
            <a:r>
              <a:rPr lang="ru-RU" dirty="0" smtClean="0"/>
              <a:t> и </a:t>
            </a:r>
            <a:r>
              <a:rPr lang="ru-RU" dirty="0" err="1" smtClean="0"/>
              <a:t>Ларри</a:t>
            </a:r>
            <a:endParaRPr lang="ru-RU" dirty="0"/>
          </a:p>
        </p:txBody>
      </p:sp>
      <p:sp>
        <p:nvSpPr>
          <p:cNvPr id="4" name="Вертикальный свиток 3"/>
          <p:cNvSpPr/>
          <p:nvPr/>
        </p:nvSpPr>
        <p:spPr>
          <a:xfrm>
            <a:off x="899592" y="1196752"/>
            <a:ext cx="3456384" cy="331236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food is </a:t>
            </a:r>
            <a:r>
              <a:rPr lang="en-US" i="1" dirty="0" err="1">
                <a:solidFill>
                  <a:schemeClr val="accent3">
                    <a:lumMod val="75000"/>
                  </a:schemeClr>
                </a:solidFill>
              </a:rPr>
              <a:t>hcacoloet</a:t>
            </a:r>
            <a:r>
              <a:rPr lang="en-US" i="1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bnaansa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dirty="0"/>
              <a:t> Yummy</a:t>
            </a:r>
            <a:r>
              <a:rPr lang="ru-RU" dirty="0"/>
              <a:t>!</a:t>
            </a:r>
          </a:p>
        </p:txBody>
      </p:sp>
      <p:sp>
        <p:nvSpPr>
          <p:cNvPr id="5" name="Вертикальный свиток 4"/>
          <p:cNvSpPr/>
          <p:nvPr/>
        </p:nvSpPr>
        <p:spPr>
          <a:xfrm>
            <a:off x="4716016" y="3717032"/>
            <a:ext cx="3240360" cy="2952328"/>
          </a:xfrm>
          <a:prstGeom prst="verticalScroll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My </a:t>
            </a:r>
            <a:r>
              <a:rPr lang="en-US" dirty="0" err="1"/>
              <a:t>favourite</a:t>
            </a:r>
            <a:r>
              <a:rPr lang="en-US" dirty="0"/>
              <a:t> food is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iec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cearm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 </a:t>
            </a:r>
            <a:r>
              <a:rPr lang="en-US" dirty="0"/>
              <a:t>and </a:t>
            </a:r>
            <a:r>
              <a:rPr lang="en-US" dirty="0" err="1">
                <a:solidFill>
                  <a:schemeClr val="accent3">
                    <a:lumMod val="75000"/>
                  </a:schemeClr>
                </a:solidFill>
              </a:rPr>
              <a:t>senadiwchs</a:t>
            </a:r>
            <a:r>
              <a:rPr lang="en-US" dirty="0">
                <a:solidFill>
                  <a:schemeClr val="accent3">
                    <a:lumMod val="75000"/>
                  </a:schemeClr>
                </a:solidFill>
              </a:rPr>
              <a:t>.</a:t>
            </a:r>
            <a:r>
              <a:rPr lang="en-US" dirty="0"/>
              <a:t> Yummy</a:t>
            </a:r>
            <a:r>
              <a:rPr lang="ru-RU" dirty="0"/>
              <a:t>!</a:t>
            </a:r>
          </a:p>
          <a:p>
            <a:pPr algn="ctr"/>
            <a:endParaRPr lang="ru-RU" dirty="0"/>
          </a:p>
        </p:txBody>
      </p:sp>
      <p:pic>
        <p:nvPicPr>
          <p:cNvPr id="19459" name="Picture 3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5085184"/>
            <a:ext cx="2066667" cy="154285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460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508104" y="1484784"/>
            <a:ext cx="2873415" cy="20524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ld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dirty="0" smtClean="0"/>
              <a:t>Изготовление шляпы для праздника</a:t>
            </a:r>
            <a:endParaRPr lang="ru-RU" dirty="0"/>
          </a:p>
        </p:txBody>
      </p:sp>
      <p:pic>
        <p:nvPicPr>
          <p:cNvPr id="20482" name="Picture 2"/>
          <p:cNvPicPr>
            <a:picLocks noGrp="1" noChangeAspect="1" noChangeArrowheads="1"/>
          </p:cNvPicPr>
          <p:nvPr>
            <p:ph sz="quarter"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27584" y="2420888"/>
            <a:ext cx="4103672" cy="2952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64088" y="2420888"/>
            <a:ext cx="3044180" cy="29131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u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1052736"/>
            <a:ext cx="7467600" cy="1143000"/>
          </a:xfrm>
        </p:spPr>
        <p:txBody>
          <a:bodyPr>
            <a:noAutofit/>
          </a:bodyPr>
          <a:lstStyle/>
          <a:p>
            <a:pPr algn="ctr"/>
            <a:r>
              <a:rPr lang="ru-RU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>Спасибо за внимание!</a:t>
            </a:r>
            <a:r>
              <a:rPr lang="en-US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  <a:t/>
            </a:r>
            <a:br>
              <a:rPr lang="en-US" sz="4500" b="1" dirty="0" smtClean="0">
                <a:ln w="1905"/>
                <a:gradFill>
                  <a:gsLst>
                    <a:gs pos="0">
                      <a:schemeClr val="accent6">
                        <a:shade val="20000"/>
                        <a:satMod val="200000"/>
                      </a:schemeClr>
                    </a:gs>
                    <a:gs pos="78000">
                      <a:schemeClr val="accent6">
                        <a:tint val="90000"/>
                        <a:shade val="89000"/>
                        <a:satMod val="220000"/>
                      </a:schemeClr>
                    </a:gs>
                    <a:gs pos="100000">
                      <a:schemeClr val="accent6">
                        <a:tint val="12000"/>
                        <a:satMod val="255000"/>
                      </a:schemeClr>
                    </a:gs>
                  </a:gsLst>
                  <a:lin ang="5400000"/>
                </a:gradFill>
                <a:effectLst>
                  <a:innerShdw blurRad="69850" dist="43180" dir="5400000">
                    <a:srgbClr val="000000">
                      <a:alpha val="65000"/>
                    </a:srgbClr>
                  </a:innerShdw>
                </a:effectLst>
              </a:rPr>
            </a:br>
            <a:endParaRPr lang="ru-RU" sz="4500" dirty="0"/>
          </a:p>
        </p:txBody>
      </p:sp>
      <p:sp>
        <p:nvSpPr>
          <p:cNvPr id="5" name="Содержимое 4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776" y="2332449"/>
            <a:ext cx="2769589" cy="361998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zoom dir="in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Эркер">
  <a:themeElements>
    <a:clrScheme name="Эркер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Эркер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Эркер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_dlc_DocId xmlns="b582dbf1-bcaa-4613-9a4c-8b7010640233">H5VRHAXFEW3S-559-501</_dlc_DocId>
    <_dlc_DocIdUrl xmlns="b582dbf1-bcaa-4613-9a4c-8b7010640233">
      <Url>http://www.eduportal44.ru/Krasnoe/OsnShool/_layouts/15/DocIdRedir.aspx?ID=H5VRHAXFEW3S-559-501</Url>
      <Description>H5VRHAXFEW3S-559-501</Description>
    </_dlc_DocIdUrl>
  </documentManagement>
</p:properties>
</file>

<file path=customXml/item2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0A74580AF00C243999609282397F45F" ma:contentTypeVersion="0" ma:contentTypeDescription="Создание документа." ma:contentTypeScope="" ma:versionID="70676484521168492743ab5dc13ba20d">
  <xsd:schema xmlns:xsd="http://www.w3.org/2001/XMLSchema" xmlns:xs="http://www.w3.org/2001/XMLSchema" xmlns:p="http://schemas.microsoft.com/office/2006/metadata/properties" xmlns:ns2="b582dbf1-bcaa-4613-9a4c-8b7010640233" targetNamespace="http://schemas.microsoft.com/office/2006/metadata/properties" ma:root="true" ma:fieldsID="fe29266b10b7830d57a8499fb55aa8f7" ns2:_="">
    <xsd:import namespace="b582dbf1-bcaa-4613-9a4c-8b7010640233"/>
    <xsd:element name="properties">
      <xsd:complexType>
        <xsd:sequence>
          <xsd:element name="documentManagement">
            <xsd:complexType>
              <xsd:all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b582dbf1-bcaa-4613-9a4c-8b7010640233" elementFormDefault="qualified">
    <xsd:import namespace="http://schemas.microsoft.com/office/2006/documentManagement/types"/>
    <xsd:import namespace="http://schemas.microsoft.com/office/infopath/2007/PartnerControls"/>
    <xsd:element name="_dlc_DocId" ma:index="8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9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0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DF383E6B-D645-4B15-B64B-B93F78F3CEF7}"/>
</file>

<file path=customXml/itemProps2.xml><?xml version="1.0" encoding="utf-8"?>
<ds:datastoreItem xmlns:ds="http://schemas.openxmlformats.org/officeDocument/2006/customXml" ds:itemID="{61086EB6-125A-4EA5-AAF5-1E2E78730113}"/>
</file>

<file path=customXml/itemProps3.xml><?xml version="1.0" encoding="utf-8"?>
<ds:datastoreItem xmlns:ds="http://schemas.openxmlformats.org/officeDocument/2006/customXml" ds:itemID="{9BAD00C8-B292-47C6-AAF7-846EE536E5DE}"/>
</file>

<file path=customXml/itemProps4.xml><?xml version="1.0" encoding="utf-8"?>
<ds:datastoreItem xmlns:ds="http://schemas.openxmlformats.org/officeDocument/2006/customXml" ds:itemID="{C1457ADD-C052-4303-90FA-5C9B07EAE6F0}"/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93</TotalTime>
  <Words>84</Words>
  <Application>Microsoft Office PowerPoint</Application>
  <PresentationFormat>Экран (4:3)</PresentationFormat>
  <Paragraphs>13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Эркер</vt:lpstr>
      <vt:lpstr>Урок на тему: «My favourite food» </vt:lpstr>
      <vt:lpstr>Цели урока:</vt:lpstr>
      <vt:lpstr>Работа по теме урока: «Моя любимая еда»  </vt:lpstr>
      <vt:lpstr>Письма от Лулу и Ларри</vt:lpstr>
      <vt:lpstr>Изготовление шляпы для праздника</vt:lpstr>
      <vt:lpstr>Спасибо за внимание! 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Использование коммуникативных УУД  на примере урока во 2 классе по теме: «Моя любимая еда» </dc:title>
  <dc:creator>маруся</dc:creator>
  <cp:lastModifiedBy>Григорий</cp:lastModifiedBy>
  <cp:revision>25</cp:revision>
  <dcterms:created xsi:type="dcterms:W3CDTF">2017-03-12T10:00:18Z</dcterms:created>
  <dcterms:modified xsi:type="dcterms:W3CDTF">2017-12-16T14:46:05Z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0x01010010A74580AF00C243999609282397F45F</vt:lpwstr>
  </property>
  <property fmtid="{D5CDD505-2E9C-101B-9397-08002B2CF9AE}" pid="3" name="_dlc_DocIdItemGuid">
    <vt:lpwstr>89beba02-9839-4740-8660-489964642430</vt:lpwstr>
  </property>
</Properties>
</file>