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193F3C-89F4-4D94-8AEE-977D6FEE3837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3F3C-89F4-4D94-8AEE-977D6FEE3837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3F3C-89F4-4D94-8AEE-977D6FEE3837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193F3C-89F4-4D94-8AEE-977D6FEE3837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193F3C-89F4-4D94-8AEE-977D6FEE3837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3F3C-89F4-4D94-8AEE-977D6FEE3837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3F3C-89F4-4D94-8AEE-977D6FEE3837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93F3C-89F4-4D94-8AEE-977D6FEE3837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3F3C-89F4-4D94-8AEE-977D6FEE3837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193F3C-89F4-4D94-8AEE-977D6FEE3837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93F3C-89F4-4D94-8AEE-977D6FEE3837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193F3C-89F4-4D94-8AEE-977D6FEE3837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340768"/>
            <a:ext cx="6264696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«Формирование коммуникативных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ниверсальных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чебных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ействий на уроках английского языка»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/>
              <a:t>на примере урока во 2 классе по теме: «Моя любимая еда» 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Учитель Бучнева С.Н.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Цели: </a:t>
            </a:r>
            <a:r>
              <a:rPr lang="ru-RU" dirty="0" smtClean="0"/>
              <a:t>развивать навыки </a:t>
            </a:r>
            <a:r>
              <a:rPr lang="ru-RU" dirty="0" err="1" smtClean="0"/>
              <a:t>аудирования</a:t>
            </a:r>
            <a:r>
              <a:rPr lang="ru-RU" dirty="0" smtClean="0"/>
              <a:t>, чтения, говорения и письма; использовать возможности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 (рисование); научить детей делать шляпу для праздника из бумажной тарелки.</a:t>
            </a:r>
          </a:p>
          <a:p>
            <a:endParaRPr lang="ru-RU" dirty="0" smtClean="0"/>
          </a:p>
          <a:p>
            <a:r>
              <a:rPr lang="ru-RU" b="1" dirty="0" smtClean="0"/>
              <a:t>Оборудование: </a:t>
            </a:r>
            <a:r>
              <a:rPr lang="ru-RU" dirty="0" smtClean="0"/>
              <a:t>письма от </a:t>
            </a:r>
            <a:r>
              <a:rPr lang="ru-RU" dirty="0" err="1" smtClean="0"/>
              <a:t>Лулу</a:t>
            </a:r>
            <a:r>
              <a:rPr lang="ru-RU" dirty="0" smtClean="0"/>
              <a:t> и </a:t>
            </a:r>
            <a:r>
              <a:rPr lang="ru-RU" dirty="0" err="1" smtClean="0"/>
              <a:t>Ларри</a:t>
            </a:r>
            <a:r>
              <a:rPr lang="ru-RU" dirty="0" smtClean="0"/>
              <a:t>; необходимые материалы для изготовления праздничной шляпы; </a:t>
            </a:r>
            <a:r>
              <a:rPr lang="en-US" dirty="0" smtClean="0"/>
              <a:t>CD</a:t>
            </a:r>
            <a:r>
              <a:rPr lang="ru-RU" dirty="0" smtClean="0"/>
              <a:t> для работы в классе.</a:t>
            </a:r>
            <a:endParaRPr lang="ru-RU" dirty="0"/>
          </a:p>
        </p:txBody>
      </p:sp>
      <p:pic>
        <p:nvPicPr>
          <p:cNvPr id="4" name="Picture 2" descr="http://im0-tub-ru.yandex.net/i?id=307400591-4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729544" cy="1500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ходе урока были применены следующие УУД: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Вести диалог этикетного характера по теме «Твоя любимая еда».</a:t>
            </a:r>
          </a:p>
          <a:p>
            <a:r>
              <a:rPr lang="ru-RU" dirty="0" smtClean="0"/>
              <a:t>Запрашивать и давать необходимую информацию, адекватно использовать речевые средства для решения различных коммуникативных задач.</a:t>
            </a:r>
          </a:p>
          <a:p>
            <a:r>
              <a:rPr lang="ru-RU" dirty="0" smtClean="0"/>
              <a:t>Читать текст с целью поиска конкретной информации.</a:t>
            </a:r>
          </a:p>
          <a:p>
            <a:r>
              <a:rPr lang="ru-RU" dirty="0" smtClean="0"/>
              <a:t>Понимать английскую речь на слух с целью извлечения конкретной информации.</a:t>
            </a:r>
          </a:p>
          <a:p>
            <a:r>
              <a:rPr lang="ru-RU" dirty="0" smtClean="0"/>
              <a:t>Устанавливать рабочие отношения, эффективно взаимодействовать с учителем и со сверстниками, способствовать продуктивной кооперации.</a:t>
            </a:r>
          </a:p>
          <a:p>
            <a:r>
              <a:rPr lang="ru-RU" dirty="0" smtClean="0"/>
              <a:t>Проявлять готовность и способность к </a:t>
            </a:r>
            <a:r>
              <a:rPr lang="ru-RU" dirty="0" err="1" smtClean="0"/>
              <a:t>внешкультурному</a:t>
            </a:r>
            <a:r>
              <a:rPr lang="ru-RU" dirty="0" smtClean="0"/>
              <a:t> общению на английском языке.</a:t>
            </a:r>
          </a:p>
          <a:p>
            <a:r>
              <a:rPr lang="ru-RU" dirty="0" smtClean="0"/>
              <a:t>Развивать коммуникативную компетенцию.</a:t>
            </a:r>
          </a:p>
          <a:p>
            <a:r>
              <a:rPr lang="ru-RU" dirty="0" smtClean="0"/>
              <a:t>Развивать умение написания сочинения с опорой на образец.</a:t>
            </a:r>
          </a:p>
          <a:p>
            <a:endParaRPr lang="ru-RU" dirty="0"/>
          </a:p>
        </p:txBody>
      </p:sp>
      <p:pic>
        <p:nvPicPr>
          <p:cNvPr id="4" name="Picture 2" descr="http://mashable.com/wp-content/uploads/2008/09/head-scratc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29640" cy="2085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Организационный момент</a:t>
            </a:r>
          </a:p>
          <a:p>
            <a:pPr lvl="0"/>
            <a:r>
              <a:rPr lang="ru-RU" b="1" dirty="0" smtClean="0"/>
              <a:t>Фонетическая разминка</a:t>
            </a:r>
            <a:endParaRPr lang="ru-RU" dirty="0" smtClean="0"/>
          </a:p>
          <a:p>
            <a:pPr lvl="0"/>
            <a:r>
              <a:rPr lang="ru-RU" b="1" dirty="0" smtClean="0"/>
              <a:t>Актуализация знаний</a:t>
            </a:r>
            <a:endParaRPr lang="ru-RU" dirty="0" smtClean="0"/>
          </a:p>
          <a:p>
            <a:pPr lvl="0"/>
            <a:r>
              <a:rPr lang="ru-RU" b="1" dirty="0" smtClean="0"/>
              <a:t>Постановка целей.</a:t>
            </a:r>
            <a:endParaRPr lang="ru-RU" dirty="0" smtClean="0"/>
          </a:p>
          <a:p>
            <a:pPr lvl="0"/>
            <a:r>
              <a:rPr lang="ru-RU" b="1" dirty="0" smtClean="0"/>
              <a:t>Работа по теме урока.</a:t>
            </a:r>
            <a:endParaRPr lang="ru-RU" dirty="0" smtClean="0"/>
          </a:p>
          <a:p>
            <a:pPr lvl="0"/>
            <a:r>
              <a:rPr lang="ru-RU" b="1" dirty="0" smtClean="0"/>
              <a:t>Инструктаж по выполнению домашнего задания.</a:t>
            </a:r>
            <a:endParaRPr lang="ru-RU" dirty="0" smtClean="0"/>
          </a:p>
          <a:p>
            <a:pPr lvl="0"/>
            <a:r>
              <a:rPr lang="ru-RU" b="1" dirty="0" smtClean="0"/>
              <a:t>Динамическая пауза</a:t>
            </a:r>
            <a:endParaRPr lang="ru-RU" dirty="0" smtClean="0"/>
          </a:p>
          <a:p>
            <a:pPr lvl="0"/>
            <a:r>
              <a:rPr lang="ru-RU" b="1" dirty="0" smtClean="0"/>
              <a:t>Продолжение работы по теме урока.</a:t>
            </a:r>
            <a:endParaRPr lang="ru-RU" dirty="0" smtClean="0"/>
          </a:p>
          <a:p>
            <a:pPr lvl="0"/>
            <a:r>
              <a:rPr lang="ru-RU" b="1" dirty="0" smtClean="0"/>
              <a:t>Подведение итогов урока.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www.lcps.org/cms/lib4/VA01000195/Centricity/Domain/6840/quill_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521136" cy="1844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Работа по теме урока: </a:t>
            </a:r>
            <a:r>
              <a:rPr lang="ru-RU" dirty="0" smtClean="0"/>
              <a:t>«Моя любимая еда»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467600" cy="3549008"/>
          </a:xfrm>
        </p:spPr>
        <p:txBody>
          <a:bodyPr/>
          <a:lstStyle/>
          <a:p>
            <a:r>
              <a:rPr lang="ru-RU" dirty="0" smtClean="0"/>
              <a:t>Написание мини-сочинения, используя образец:</a:t>
            </a:r>
          </a:p>
          <a:p>
            <a:pPr>
              <a:buNone/>
            </a:pPr>
            <a:endParaRPr lang="en-US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0070C0"/>
                </a:solidFill>
              </a:rPr>
              <a:t>My </a:t>
            </a:r>
            <a:r>
              <a:rPr lang="en-US" i="1" dirty="0" err="1" smtClean="0">
                <a:solidFill>
                  <a:srgbClr val="0070C0"/>
                </a:solidFill>
              </a:rPr>
              <a:t>favourite</a:t>
            </a:r>
            <a:r>
              <a:rPr lang="en-US" i="1" dirty="0" smtClean="0">
                <a:solidFill>
                  <a:srgbClr val="0070C0"/>
                </a:solidFill>
              </a:rPr>
              <a:t> food is burgers and chips. Yummy!</a:t>
            </a:r>
          </a:p>
          <a:p>
            <a:pPr>
              <a:buNone/>
            </a:pP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026" name="AutoShape 2" descr="https://s1.1zoom.ru/big3/125/Fast_food_French_fries_483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032448" cy="265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Письма от </a:t>
            </a:r>
            <a:r>
              <a:rPr lang="ru-RU" dirty="0" err="1" smtClean="0"/>
              <a:t>Лулу</a:t>
            </a:r>
            <a:r>
              <a:rPr lang="ru-RU" dirty="0" smtClean="0"/>
              <a:t> и </a:t>
            </a:r>
            <a:r>
              <a:rPr lang="ru-RU" dirty="0" err="1" smtClean="0"/>
              <a:t>Ларри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899592" y="1196752"/>
            <a:ext cx="3456384" cy="33123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food </a:t>
            </a:r>
            <a:r>
              <a:rPr lang="en-US" dirty="0" smtClean="0"/>
              <a:t>is </a:t>
            </a:r>
            <a:r>
              <a:rPr lang="en-US" dirty="0" err="1" smtClean="0"/>
              <a:t>c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hocolat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bananas.</a:t>
            </a:r>
            <a:r>
              <a:rPr lang="en-US" dirty="0" smtClean="0"/>
              <a:t> </a:t>
            </a:r>
            <a:r>
              <a:rPr lang="en-US" dirty="0"/>
              <a:t>Yummy</a:t>
            </a:r>
            <a:r>
              <a:rPr lang="ru-RU" dirty="0"/>
              <a:t>!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716016" y="3717032"/>
            <a:ext cx="3240360" cy="295232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food is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ice cream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sendwiches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/>
              <a:t>Yummy</a:t>
            </a:r>
            <a:r>
              <a:rPr lang="ru-RU" dirty="0"/>
              <a:t>!</a:t>
            </a:r>
          </a:p>
          <a:p>
            <a:pPr algn="ctr"/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85184"/>
            <a:ext cx="2066667" cy="15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2873415" cy="20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Изготовление шляпы для праздника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875757" cy="206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2481557" cy="3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3044180" cy="291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4676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4" name="Picture 2" descr="http://cs5779.userapi.com/u21843313/-14/x_8b3154e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041949" cy="4041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A74580AF00C243999609282397F45F" ma:contentTypeVersion="0" ma:contentTypeDescription="Создание документа." ma:contentTypeScope="" ma:versionID="70676484521168492743ab5dc13ba20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e29266b10b7830d57a8499fb55aa8f7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H5VRHAXFEW3S-559-500</_dlc_DocId>
    <_dlc_DocIdUrl xmlns="b582dbf1-bcaa-4613-9a4c-8b7010640233">
      <Url>http://www.eduportal44.ru/Krasnoe/OsnShool/_layouts/15/DocIdRedir.aspx?ID=H5VRHAXFEW3S-559-500</Url>
      <Description>H5VRHAXFEW3S-559-500</Description>
    </_dlc_DocIdUrl>
  </documentManagement>
</p:properties>
</file>

<file path=customXml/itemProps1.xml><?xml version="1.0" encoding="utf-8"?>
<ds:datastoreItem xmlns:ds="http://schemas.openxmlformats.org/officeDocument/2006/customXml" ds:itemID="{FE5754D0-D568-4E61-8AA2-0D1511BEBBF9}"/>
</file>

<file path=customXml/itemProps2.xml><?xml version="1.0" encoding="utf-8"?>
<ds:datastoreItem xmlns:ds="http://schemas.openxmlformats.org/officeDocument/2006/customXml" ds:itemID="{6298503A-CAF3-4DEF-9E91-26F7F2FA437C}"/>
</file>

<file path=customXml/itemProps3.xml><?xml version="1.0" encoding="utf-8"?>
<ds:datastoreItem xmlns:ds="http://schemas.openxmlformats.org/officeDocument/2006/customXml" ds:itemID="{2AFC8176-E3A7-4F68-931D-BB77CF4AB1D3}"/>
</file>

<file path=customXml/itemProps4.xml><?xml version="1.0" encoding="utf-8"?>
<ds:datastoreItem xmlns:ds="http://schemas.openxmlformats.org/officeDocument/2006/customXml" ds:itemID="{D68C9672-BB3D-422D-9402-C29D84487A0A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257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«Формирование коммуникативных Универсальных Учебных Действий на уроках английского языка» (на примере урока во 2 классе по теме: «Моя любимая еда» )</vt:lpstr>
      <vt:lpstr>Цели и Задачи</vt:lpstr>
      <vt:lpstr>В ходе урока были применены следующие УУД:</vt:lpstr>
      <vt:lpstr>Ход урока</vt:lpstr>
      <vt:lpstr>Работа по теме урока: «Моя любимая еда»  </vt:lpstr>
      <vt:lpstr>Письма от Лулу и Ларри</vt:lpstr>
      <vt:lpstr>Изготовление шляпы для праздника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коммуникативных УУД  на примере урока во 2 классе по теме: «Моя любимая еда» </dc:title>
  <dc:creator>маруся</dc:creator>
  <cp:lastModifiedBy>Григорий</cp:lastModifiedBy>
  <cp:revision>26</cp:revision>
  <dcterms:created xsi:type="dcterms:W3CDTF">2017-03-12T10:00:18Z</dcterms:created>
  <dcterms:modified xsi:type="dcterms:W3CDTF">2017-12-17T09:02:09Z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0x01010010A74580AF00C243999609282397F45F</vt:lpwstr>
  </property>
  <property fmtid="{D5CDD505-2E9C-101B-9397-08002B2CF9AE}" pid="3" name="_dlc_DocIdItemGuid">
    <vt:lpwstr>57dd0691-c5d6-4abf-b4d0-05db357aef38</vt:lpwstr>
  </property>
</Properties>
</file>