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4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24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0" r:id="rId47"/>
    <p:sldId id="30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1528AF-A2D4-4EB5-A3B9-CA137A83C624}" type="datetimeFigureOut">
              <a:rPr lang="ru-RU" smtClean="0"/>
              <a:pPr/>
              <a:t>30.08.2015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D39C50C-0E13-45CD-8574-64F2FA0AB0B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94d41_d73a12f3_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595695"/>
            <a:ext cx="8748464" cy="7453695"/>
          </a:xfrm>
          <a:prstGeom prst="rect">
            <a:avLst/>
          </a:prstGeom>
        </p:spPr>
      </p:pic>
      <p:pic>
        <p:nvPicPr>
          <p:cNvPr id="3" name="Первоклашка! - Первоклашка, первоклассник,у тебя сегодня празд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8864" y="260648"/>
            <a:ext cx="609600" cy="609600"/>
          </a:xfrm>
          <a:prstGeom prst="rect">
            <a:avLst/>
          </a:prstGeom>
        </p:spPr>
      </p:pic>
      <p:pic>
        <p:nvPicPr>
          <p:cNvPr id="5" name="Детские песни из мультфильмов - Буратино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8864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54695547_malina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548680"/>
            <a:ext cx="4512500" cy="3384375"/>
          </a:xfrm>
        </p:spPr>
      </p:pic>
      <p:pic>
        <p:nvPicPr>
          <p:cNvPr id="5" name="Рисунок 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204864"/>
            <a:ext cx="2883417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4149080"/>
            <a:ext cx="22322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rgbClr val="FF0000"/>
                </a:solidFill>
              </a:rPr>
              <a:t>4</a:t>
            </a:r>
            <a:endParaRPr lang="ru-RU" sz="1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94206706_D1E8EDE8F7EAE0203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3131840" cy="2348880"/>
          </a:xfrm>
        </p:spPr>
      </p:pic>
      <p:pic>
        <p:nvPicPr>
          <p:cNvPr id="5" name="Содержимое 3" descr="1194206706_D1E8EDE8F7EAE0203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0"/>
            <a:ext cx="3131840" cy="2348880"/>
          </a:xfrm>
          <a:prstGeom prst="rect">
            <a:avLst/>
          </a:prstGeom>
        </p:spPr>
      </p:pic>
      <p:pic>
        <p:nvPicPr>
          <p:cNvPr id="6" name="Содержимое 3" descr="1194206706_D1E8EDE8F7EAE0203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0"/>
            <a:ext cx="3131840" cy="2348880"/>
          </a:xfrm>
          <a:prstGeom prst="rect">
            <a:avLst/>
          </a:prstGeom>
        </p:spPr>
      </p:pic>
      <p:pic>
        <p:nvPicPr>
          <p:cNvPr id="7" name="Рисунок 6" descr="post-78367-1332194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2936"/>
            <a:ext cx="2220686" cy="1481328"/>
          </a:xfrm>
          <a:prstGeom prst="rect">
            <a:avLst/>
          </a:prstGeom>
        </p:spPr>
      </p:pic>
      <p:pic>
        <p:nvPicPr>
          <p:cNvPr id="8" name="Рисунок 7" descr="post-78367-1332194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852936"/>
            <a:ext cx="2220686" cy="1481328"/>
          </a:xfrm>
          <a:prstGeom prst="rect">
            <a:avLst/>
          </a:prstGeom>
        </p:spPr>
      </p:pic>
      <p:pic>
        <p:nvPicPr>
          <p:cNvPr id="9" name="Рисунок 8" descr="post-78367-1332194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852936"/>
            <a:ext cx="2220686" cy="1481328"/>
          </a:xfrm>
          <a:prstGeom prst="rect">
            <a:avLst/>
          </a:prstGeom>
        </p:spPr>
      </p:pic>
      <p:pic>
        <p:nvPicPr>
          <p:cNvPr id="10" name="Рисунок 9" descr="post-78367-1332194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852936"/>
            <a:ext cx="2220686" cy="1481328"/>
          </a:xfrm>
          <a:prstGeom prst="rect">
            <a:avLst/>
          </a:prstGeom>
        </p:spPr>
      </p:pic>
      <p:pic>
        <p:nvPicPr>
          <p:cNvPr id="11" name="Рисунок 10" descr="post-78367-1332194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2852936"/>
            <a:ext cx="2220686" cy="14813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91880" y="4457343"/>
            <a:ext cx="27363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chemeClr val="tx2">
                    <a:lumMod val="75000"/>
                  </a:schemeClr>
                </a:solidFill>
              </a:rPr>
              <a:t>8</a:t>
            </a:r>
            <a:endParaRPr lang="ru-RU" sz="15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x_e858d38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03648" y="476672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i="1" dirty="0" smtClean="0">
                <a:solidFill>
                  <a:schemeClr val="tx2">
                    <a:lumMod val="75000"/>
                  </a:schemeClr>
                </a:solidFill>
              </a:rPr>
              <a:t>ПОЛЯНА ИГР</a:t>
            </a:r>
            <a:endParaRPr lang="ru-RU" sz="80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ДЕТСКОЕ - Е.Железнова. Музыка с мамой. - У Жирафа пятна-пят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558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ini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04158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658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i="1" dirty="0" smtClean="0">
                <a:solidFill>
                  <a:schemeClr val="tx2">
                    <a:lumMod val="75000"/>
                  </a:schemeClr>
                </a:solidFill>
              </a:rPr>
              <a:t>ЧИТАЙ-КА!</a:t>
            </a:r>
            <a:endParaRPr lang="ru-RU" sz="72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rev22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136501"/>
            <a:ext cx="4913836" cy="5721499"/>
          </a:xfrm>
        </p:spPr>
      </p:pic>
      <p:sp>
        <p:nvSpPr>
          <p:cNvPr id="5" name="TextBox 4"/>
          <p:cNvSpPr txBox="1"/>
          <p:nvPr/>
        </p:nvSpPr>
        <p:spPr>
          <a:xfrm>
            <a:off x="2627784" y="1628800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А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184482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Б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2708920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2852936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</a:t>
            </a:r>
            <a:endParaRPr lang="ru-RU" sz="5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206084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Д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2924944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</a:rPr>
              <a:t>Е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2636912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Ё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3501008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Ц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3933056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У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3501008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К</a:t>
            </a:r>
            <a:endParaRPr lang="ru-RU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28184" y="4005064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Е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55776" y="436510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Н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458112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Г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568" y="260648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ВОЛШЕБНЫЙ ЛЕС</a:t>
            </a:r>
            <a:endParaRPr lang="ru-RU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rbuz4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62001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292080" y="692696"/>
            <a:ext cx="32403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А </a:t>
            </a:r>
            <a:r>
              <a:rPr lang="ru-RU" sz="15000" b="1" dirty="0" err="1" smtClean="0">
                <a:solidFill>
                  <a:srgbClr val="FF0000"/>
                </a:solidFill>
              </a:rPr>
              <a:t>а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качанные файл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03171"/>
            <a:ext cx="4608512" cy="5015776"/>
          </a:xfrm>
        </p:spPr>
      </p:pic>
      <p:sp>
        <p:nvSpPr>
          <p:cNvPr id="5" name="TextBox 4"/>
          <p:cNvSpPr txBox="1"/>
          <p:nvPr/>
        </p:nvSpPr>
        <p:spPr>
          <a:xfrm>
            <a:off x="4860032" y="1556792"/>
            <a:ext cx="42839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Б </a:t>
            </a:r>
            <a:r>
              <a:rPr lang="ru-RU" sz="15000" b="1" dirty="0" err="1" smtClean="0">
                <a:solidFill>
                  <a:srgbClr val="002060"/>
                </a:solidFill>
              </a:rPr>
              <a:t>б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320139_house16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052736"/>
            <a:ext cx="6046420" cy="5029572"/>
          </a:xfrm>
        </p:spPr>
      </p:pic>
      <p:sp>
        <p:nvSpPr>
          <p:cNvPr id="5" name="TextBox 4"/>
          <p:cNvSpPr txBox="1"/>
          <p:nvPr/>
        </p:nvSpPr>
        <p:spPr>
          <a:xfrm>
            <a:off x="5004048" y="1700808"/>
            <a:ext cx="37444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Д д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Utyug-Princess-CORAL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556792"/>
            <a:ext cx="5910227" cy="4179184"/>
          </a:xfrm>
        </p:spPr>
      </p:pic>
      <p:sp>
        <p:nvSpPr>
          <p:cNvPr id="5" name="TextBox 4"/>
          <p:cNvSpPr txBox="1"/>
          <p:nvPr/>
        </p:nvSpPr>
        <p:spPr>
          <a:xfrm>
            <a:off x="6012160" y="1556792"/>
            <a:ext cx="3131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У </a:t>
            </a:r>
            <a:r>
              <a:rPr lang="ru-RU" sz="15000" b="1" dirty="0" err="1" smtClean="0">
                <a:solidFill>
                  <a:srgbClr val="FF0000"/>
                </a:solidFill>
              </a:rPr>
              <a:t>у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6016668" cy="3384376"/>
          </a:xfrm>
        </p:spPr>
      </p:pic>
      <p:sp>
        <p:nvSpPr>
          <p:cNvPr id="5" name="TextBox 4"/>
          <p:cNvSpPr txBox="1"/>
          <p:nvPr/>
        </p:nvSpPr>
        <p:spPr>
          <a:xfrm>
            <a:off x="5796136" y="1844824"/>
            <a:ext cx="33478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В </a:t>
            </a:r>
            <a:r>
              <a:rPr lang="ru-RU" sz="15000" b="1" dirty="0" err="1" smtClean="0">
                <a:solidFill>
                  <a:srgbClr val="002060"/>
                </a:solidFill>
              </a:rPr>
              <a:t>в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40_F_46651659_UfGn1134uqby4PdmbHd24UoO9cEir01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5451706" cy="3696072"/>
          </a:xfrm>
        </p:spPr>
      </p:pic>
      <p:sp>
        <p:nvSpPr>
          <p:cNvPr id="5" name="TextBox 4"/>
          <p:cNvSpPr txBox="1"/>
          <p:nvPr/>
        </p:nvSpPr>
        <p:spPr>
          <a:xfrm>
            <a:off x="5940152" y="1412776"/>
            <a:ext cx="32038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Я </a:t>
            </a:r>
            <a:r>
              <a:rPr lang="ru-RU" sz="15000" b="1" dirty="0" err="1" smtClean="0">
                <a:solidFill>
                  <a:srgbClr val="FF0000"/>
                </a:solidFill>
              </a:rPr>
              <a:t>я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radusni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814650"/>
            <a:ext cx="4464496" cy="5268105"/>
          </a:xfrm>
        </p:spPr>
      </p:pic>
      <p:sp>
        <p:nvSpPr>
          <p:cNvPr id="5" name="TextBox 4"/>
          <p:cNvSpPr txBox="1"/>
          <p:nvPr/>
        </p:nvSpPr>
        <p:spPr>
          <a:xfrm>
            <a:off x="5508104" y="1340768"/>
            <a:ext cx="25922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Г </a:t>
            </a:r>
            <a:r>
              <a:rPr lang="ru-RU" sz="15000" b="1" dirty="0" err="1" smtClean="0">
                <a:solidFill>
                  <a:srgbClr val="002060"/>
                </a:solidFill>
              </a:rPr>
              <a:t>г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324278.10973149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5436096" cy="4303576"/>
          </a:xfrm>
        </p:spPr>
      </p:pic>
      <p:sp>
        <p:nvSpPr>
          <p:cNvPr id="5" name="TextBox 4"/>
          <p:cNvSpPr txBox="1"/>
          <p:nvPr/>
        </p:nvSpPr>
        <p:spPr>
          <a:xfrm>
            <a:off x="4572000" y="1700808"/>
            <a:ext cx="4572000" cy="2472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Ю </a:t>
            </a:r>
            <a:r>
              <a:rPr lang="ru-RU" sz="15000" b="1" dirty="0" err="1" smtClean="0">
                <a:solidFill>
                  <a:srgbClr val="FF0000"/>
                </a:solidFill>
              </a:rPr>
              <a:t>ю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2d0de36d9028ef054484e9a41bbd61c_resize_keep_680_Non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988840"/>
            <a:ext cx="5405558" cy="4093915"/>
          </a:xfrm>
        </p:spPr>
      </p:pic>
      <p:sp>
        <p:nvSpPr>
          <p:cNvPr id="5" name="TextBox 4"/>
          <p:cNvSpPr txBox="1"/>
          <p:nvPr/>
        </p:nvSpPr>
        <p:spPr>
          <a:xfrm>
            <a:off x="5868144" y="1844824"/>
            <a:ext cx="32758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Е </a:t>
            </a:r>
            <a:r>
              <a:rPr lang="ru-RU" sz="15000" b="1" dirty="0" err="1" smtClean="0">
                <a:solidFill>
                  <a:srgbClr val="FF0000"/>
                </a:solidFill>
              </a:rPr>
              <a:t>е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xresdefault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1556793"/>
            <a:ext cx="6400711" cy="3600400"/>
          </a:xfrm>
        </p:spPr>
      </p:pic>
      <p:sp>
        <p:nvSpPr>
          <p:cNvPr id="5" name="TextBox 4"/>
          <p:cNvSpPr txBox="1"/>
          <p:nvPr/>
        </p:nvSpPr>
        <p:spPr>
          <a:xfrm>
            <a:off x="4860032" y="4385335"/>
            <a:ext cx="3960440" cy="2472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Э </a:t>
            </a:r>
            <a:r>
              <a:rPr lang="ru-RU" sz="15000" b="1" dirty="0" err="1" smtClean="0">
                <a:solidFill>
                  <a:srgbClr val="FF0000"/>
                </a:solidFill>
              </a:rPr>
              <a:t>э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otite-sohra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3744416" cy="4459259"/>
          </a:xfrm>
        </p:spPr>
      </p:pic>
      <p:sp>
        <p:nvSpPr>
          <p:cNvPr id="5" name="TextBox 4"/>
          <p:cNvSpPr txBox="1"/>
          <p:nvPr/>
        </p:nvSpPr>
        <p:spPr>
          <a:xfrm>
            <a:off x="4860032" y="1844824"/>
            <a:ext cx="3816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Ё </a:t>
            </a:r>
            <a:r>
              <a:rPr lang="ru-RU" sz="15000" b="1" dirty="0" err="1" smtClean="0">
                <a:solidFill>
                  <a:srgbClr val="FF0000"/>
                </a:solidFill>
              </a:rPr>
              <a:t>ё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5539680" cy="3919324"/>
          </a:xfrm>
        </p:spPr>
      </p:pic>
      <p:sp>
        <p:nvSpPr>
          <p:cNvPr id="5" name="TextBox 4"/>
          <p:cNvSpPr txBox="1"/>
          <p:nvPr/>
        </p:nvSpPr>
        <p:spPr>
          <a:xfrm>
            <a:off x="4572000" y="4457343"/>
            <a:ext cx="457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Ш </a:t>
            </a:r>
            <a:r>
              <a:rPr lang="ru-RU" sz="15000" b="1" dirty="0" err="1" smtClean="0">
                <a:solidFill>
                  <a:srgbClr val="002060"/>
                </a:solidFill>
              </a:rPr>
              <a:t>ш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hiraf_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3034268" cy="6768752"/>
          </a:xfrm>
        </p:spPr>
      </p:pic>
      <p:sp>
        <p:nvSpPr>
          <p:cNvPr id="5" name="TextBox 4"/>
          <p:cNvSpPr txBox="1"/>
          <p:nvPr/>
        </p:nvSpPr>
        <p:spPr>
          <a:xfrm>
            <a:off x="3563888" y="1844824"/>
            <a:ext cx="4320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Ж </a:t>
            </a:r>
            <a:r>
              <a:rPr lang="ru-RU" sz="15000" b="1" dirty="0" err="1" smtClean="0">
                <a:solidFill>
                  <a:srgbClr val="002060"/>
                </a:solidFill>
              </a:rPr>
              <a:t>ж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icro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6012160" cy="4705168"/>
          </a:xfrm>
        </p:spPr>
      </p:pic>
      <p:sp>
        <p:nvSpPr>
          <p:cNvPr id="5" name="TextBox 4"/>
          <p:cNvSpPr txBox="1"/>
          <p:nvPr/>
        </p:nvSpPr>
        <p:spPr>
          <a:xfrm>
            <a:off x="4427984" y="2132857"/>
            <a:ext cx="4248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Ч </a:t>
            </a:r>
            <a:r>
              <a:rPr lang="ru-RU" sz="15000" b="1" dirty="0" err="1" smtClean="0">
                <a:solidFill>
                  <a:srgbClr val="002060"/>
                </a:solidFill>
              </a:rPr>
              <a:t>ч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качанные файлы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5007619" cy="4560130"/>
          </a:xfrm>
        </p:spPr>
      </p:pic>
      <p:sp>
        <p:nvSpPr>
          <p:cNvPr id="5" name="TextBox 4"/>
          <p:cNvSpPr txBox="1"/>
          <p:nvPr/>
        </p:nvSpPr>
        <p:spPr>
          <a:xfrm>
            <a:off x="4932040" y="2132857"/>
            <a:ext cx="3600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З </a:t>
            </a:r>
            <a:r>
              <a:rPr lang="ru-RU" sz="15000" b="1" dirty="0" err="1" smtClean="0">
                <a:solidFill>
                  <a:srgbClr val="002060"/>
                </a:solidFill>
              </a:rPr>
              <a:t>з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27584" y="332656"/>
            <a:ext cx="7355993" cy="6126163"/>
          </a:xfrm>
        </p:spPr>
      </p:pic>
      <p:pic>
        <p:nvPicPr>
          <p:cNvPr id="2" name="звук - проезжающий поез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uketik_3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4806673" cy="4525963"/>
          </a:xfrm>
        </p:spPr>
      </p:pic>
      <p:sp>
        <p:nvSpPr>
          <p:cNvPr id="5" name="TextBox 4"/>
          <p:cNvSpPr txBox="1"/>
          <p:nvPr/>
        </p:nvSpPr>
        <p:spPr>
          <a:xfrm>
            <a:off x="4283968" y="1700809"/>
            <a:ext cx="3816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Ц </a:t>
            </a:r>
            <a:r>
              <a:rPr lang="ru-RU" sz="15000" b="1" dirty="0" err="1" smtClean="0">
                <a:solidFill>
                  <a:srgbClr val="002060"/>
                </a:solidFill>
              </a:rPr>
              <a:t>ц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55329682_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5040560" cy="5128770"/>
          </a:xfrm>
        </p:spPr>
      </p:pic>
      <p:sp>
        <p:nvSpPr>
          <p:cNvPr id="5" name="TextBox 4"/>
          <p:cNvSpPr txBox="1"/>
          <p:nvPr/>
        </p:nvSpPr>
        <p:spPr>
          <a:xfrm>
            <a:off x="5436096" y="2204864"/>
            <a:ext cx="3707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И </a:t>
            </a:r>
            <a:r>
              <a:rPr lang="ru-RU" sz="15000" b="1" dirty="0" err="1" smtClean="0">
                <a:solidFill>
                  <a:srgbClr val="FF0000"/>
                </a:solidFill>
              </a:rPr>
              <a:t>и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132856"/>
            <a:ext cx="4937731" cy="2221979"/>
          </a:xfrm>
        </p:spPr>
      </p:pic>
      <p:sp>
        <p:nvSpPr>
          <p:cNvPr id="5" name="TextBox 4"/>
          <p:cNvSpPr txBox="1"/>
          <p:nvPr/>
        </p:nvSpPr>
        <p:spPr>
          <a:xfrm>
            <a:off x="5580112" y="2492896"/>
            <a:ext cx="35638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Х </a:t>
            </a:r>
            <a:r>
              <a:rPr lang="ru-RU" sz="15000" b="1" dirty="0" err="1" smtClean="0">
                <a:solidFill>
                  <a:srgbClr val="002060"/>
                </a:solidFill>
              </a:rPr>
              <a:t>х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78942991_pencil3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4968552" cy="4539794"/>
          </a:xfrm>
        </p:spPr>
      </p:pic>
      <p:sp>
        <p:nvSpPr>
          <p:cNvPr id="5" name="TextBox 4"/>
          <p:cNvSpPr txBox="1"/>
          <p:nvPr/>
        </p:nvSpPr>
        <p:spPr>
          <a:xfrm>
            <a:off x="4283968" y="2204864"/>
            <a:ext cx="41044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К </a:t>
            </a:r>
            <a:r>
              <a:rPr lang="ru-RU" sz="15000" b="1" dirty="0" err="1" smtClean="0">
                <a:solidFill>
                  <a:srgbClr val="002060"/>
                </a:solidFill>
              </a:rPr>
              <a:t>к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2ed26f08f928d6afed26f0b1c952b8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4608512" cy="4525963"/>
          </a:xfrm>
        </p:spPr>
      </p:pic>
      <p:sp>
        <p:nvSpPr>
          <p:cNvPr id="5" name="TextBox 4"/>
          <p:cNvSpPr txBox="1"/>
          <p:nvPr/>
        </p:nvSpPr>
        <p:spPr>
          <a:xfrm>
            <a:off x="4716016" y="2132856"/>
            <a:ext cx="41764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Ф </a:t>
            </a:r>
            <a:r>
              <a:rPr lang="ru-RU" sz="15000" b="1" dirty="0" err="1" smtClean="0">
                <a:solidFill>
                  <a:srgbClr val="002060"/>
                </a:solidFill>
              </a:rPr>
              <a:t>ф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fb_18131c1c_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4129609" cy="3510169"/>
          </a:xfrm>
        </p:spPr>
      </p:pic>
      <p:sp>
        <p:nvSpPr>
          <p:cNvPr id="5" name="TextBox 4"/>
          <p:cNvSpPr txBox="1"/>
          <p:nvPr/>
        </p:nvSpPr>
        <p:spPr>
          <a:xfrm>
            <a:off x="5220072" y="1628800"/>
            <a:ext cx="39239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Л </a:t>
            </a:r>
            <a:r>
              <a:rPr lang="ru-RU" sz="15000" b="1" dirty="0" err="1" smtClean="0">
                <a:solidFill>
                  <a:srgbClr val="002060"/>
                </a:solidFill>
              </a:rPr>
              <a:t>л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ne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556792"/>
            <a:ext cx="5580112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8144" y="2060848"/>
            <a:ext cx="32758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Т </a:t>
            </a:r>
            <a:r>
              <a:rPr lang="ru-RU" sz="15000" b="1" dirty="0" err="1" smtClean="0">
                <a:solidFill>
                  <a:srgbClr val="002060"/>
                </a:solidFill>
              </a:rPr>
              <a:t>т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032448" cy="4968552"/>
          </a:xfrm>
        </p:spPr>
      </p:pic>
      <p:sp>
        <p:nvSpPr>
          <p:cNvPr id="5" name="TextBox 4"/>
          <p:cNvSpPr txBox="1"/>
          <p:nvPr/>
        </p:nvSpPr>
        <p:spPr>
          <a:xfrm>
            <a:off x="5292080" y="2420888"/>
            <a:ext cx="38519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М </a:t>
            </a:r>
            <a:r>
              <a:rPr lang="ru-RU" sz="15000" b="1" dirty="0" err="1" smtClean="0">
                <a:solidFill>
                  <a:srgbClr val="002060"/>
                </a:solidFill>
              </a:rPr>
              <a:t>м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8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340768"/>
            <a:ext cx="2838450" cy="4295775"/>
          </a:xfrm>
        </p:spPr>
      </p:pic>
      <p:sp>
        <p:nvSpPr>
          <p:cNvPr id="5" name="TextBox 4"/>
          <p:cNvSpPr txBox="1"/>
          <p:nvPr/>
        </p:nvSpPr>
        <p:spPr>
          <a:xfrm>
            <a:off x="5148064" y="2420888"/>
            <a:ext cx="45365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С </a:t>
            </a:r>
            <a:r>
              <a:rPr lang="ru-RU" sz="15000" b="1" dirty="0" err="1" smtClean="0">
                <a:solidFill>
                  <a:srgbClr val="002060"/>
                </a:solidFill>
              </a:rPr>
              <a:t>с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ос-етей-40234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4142758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72000" y="1988841"/>
            <a:ext cx="38884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Н </a:t>
            </a:r>
            <a:r>
              <a:rPr lang="ru-RU" sz="15000" b="1" dirty="0" err="1" smtClean="0">
                <a:solidFill>
                  <a:srgbClr val="002060"/>
                </a:solidFill>
              </a:rPr>
              <a:t>н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8283765" cy="6525344"/>
          </a:xfrm>
        </p:spPr>
      </p:pic>
      <p:sp>
        <p:nvSpPr>
          <p:cNvPr id="5" name="TextBox 4"/>
          <p:cNvSpPr txBox="1"/>
          <p:nvPr/>
        </p:nvSpPr>
        <p:spPr>
          <a:xfrm>
            <a:off x="3059832" y="1484784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СТАНЦИЯ ШКОЛЬНЫХ ПРАВИЛ</a:t>
            </a:r>
            <a:endParaRPr lang="ru-RU" sz="2800" dirty="0"/>
          </a:p>
        </p:txBody>
      </p:sp>
      <p:pic>
        <p:nvPicPr>
          <p:cNvPr id="2" name="звук - проезжающий поез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ini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4857750" cy="3619500"/>
          </a:xfrm>
        </p:spPr>
      </p:pic>
      <p:sp>
        <p:nvSpPr>
          <p:cNvPr id="5" name="TextBox 4"/>
          <p:cNvSpPr txBox="1"/>
          <p:nvPr/>
        </p:nvSpPr>
        <p:spPr>
          <a:xfrm>
            <a:off x="5220072" y="1196752"/>
            <a:ext cx="36724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О </a:t>
            </a:r>
            <a:r>
              <a:rPr lang="ru-RU" sz="15000" b="1" dirty="0" err="1" smtClean="0">
                <a:solidFill>
                  <a:srgbClr val="FF0000"/>
                </a:solidFill>
              </a:rPr>
              <a:t>о</a:t>
            </a:r>
            <a:endParaRPr lang="ru-RU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2202-i009-001-222957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485409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076056" y="1124744"/>
            <a:ext cx="3635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Р </a:t>
            </a:r>
            <a:r>
              <a:rPr lang="ru-RU" sz="15000" b="1" dirty="0" err="1" smtClean="0">
                <a:solidFill>
                  <a:srgbClr val="002060"/>
                </a:solidFill>
              </a:rPr>
              <a:t>р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fd325d8f3293c73fd58864ec08352bf.gi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5430214" cy="3960862"/>
          </a:xfrm>
        </p:spPr>
      </p:pic>
      <p:sp>
        <p:nvSpPr>
          <p:cNvPr id="5" name="TextBox 4"/>
          <p:cNvSpPr txBox="1"/>
          <p:nvPr/>
        </p:nvSpPr>
        <p:spPr>
          <a:xfrm>
            <a:off x="5220072" y="1844825"/>
            <a:ext cx="37444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002060"/>
                </a:solidFill>
              </a:rPr>
              <a:t>П </a:t>
            </a:r>
            <a:r>
              <a:rPr lang="ru-RU" sz="15000" b="1" dirty="0" err="1" smtClean="0">
                <a:solidFill>
                  <a:srgbClr val="002060"/>
                </a:solidFill>
              </a:rPr>
              <a:t>п</a:t>
            </a:r>
            <a:endParaRPr lang="ru-RU" sz="15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14-014-Molodts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1686be506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-85502"/>
            <a:ext cx="5554801" cy="6943502"/>
          </a:xfrm>
        </p:spPr>
      </p:pic>
      <p:sp>
        <p:nvSpPr>
          <p:cNvPr id="5" name="TextBox 4"/>
          <p:cNvSpPr txBox="1"/>
          <p:nvPr/>
        </p:nvSpPr>
        <p:spPr>
          <a:xfrm>
            <a:off x="2843808" y="188640"/>
            <a:ext cx="6300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00B050"/>
                </a:solidFill>
              </a:rPr>
              <a:t>Нарисуй-ка</a:t>
            </a:r>
            <a:endParaRPr lang="ru-RU" sz="8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ozd7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3907" y="188640"/>
            <a:ext cx="8176185" cy="5937523"/>
          </a:xfrm>
        </p:spPr>
      </p:pic>
      <p:sp>
        <p:nvSpPr>
          <p:cNvPr id="5" name="TextBox 4"/>
          <p:cNvSpPr txBox="1"/>
          <p:nvPr/>
        </p:nvSpPr>
        <p:spPr>
          <a:xfrm>
            <a:off x="1475656" y="3933056"/>
            <a:ext cx="6048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Станция поздравлении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оздравляем-Смешарики.Карман-А4-350-руб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286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076056" y="1700808"/>
            <a:ext cx="33123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Белобородов Артем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Корнилова  Арина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Кочешкова  Дарина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Москальцова  Дарья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Павлов Матвей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Потехин Иван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Федоров Степан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Щебетунов Сергей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370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532439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XOQQAYzE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656726" cy="3268960"/>
          </a:xfrm>
        </p:spPr>
      </p:pic>
      <p:pic>
        <p:nvPicPr>
          <p:cNvPr id="5" name="Рисунок 4" descr="70706_html_13858a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3428999"/>
            <a:ext cx="2675543" cy="3429001"/>
          </a:xfrm>
          <a:prstGeom prst="rect">
            <a:avLst/>
          </a:prstGeom>
        </p:spPr>
      </p:pic>
      <p:pic>
        <p:nvPicPr>
          <p:cNvPr id="6" name="Рисунок 5" descr="bd90fa4364f2b8f1f90c2c35184bdd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0412" y="0"/>
            <a:ext cx="2642738" cy="3356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3968" y="2276872"/>
            <a:ext cx="18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chemeClr val="accent3">
                    <a:lumMod val="50000"/>
                  </a:schemeClr>
                </a:solidFill>
              </a:rPr>
              <a:t> 3</a:t>
            </a:r>
            <a:endParaRPr lang="ru-RU" sz="15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ak-vybrat-sy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08720"/>
            <a:ext cx="5184576" cy="3888432"/>
          </a:xfrm>
        </p:spPr>
      </p:pic>
      <p:sp>
        <p:nvSpPr>
          <p:cNvPr id="5" name="TextBox 4"/>
          <p:cNvSpPr txBox="1"/>
          <p:nvPr/>
        </p:nvSpPr>
        <p:spPr>
          <a:xfrm>
            <a:off x="971600" y="4725144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002060"/>
                </a:solidFill>
              </a:rPr>
              <a:t>3 + 2 =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4221088"/>
            <a:ext cx="20882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chemeClr val="tx2">
                    <a:lumMod val="75000"/>
                  </a:schemeClr>
                </a:solidFill>
              </a:rPr>
              <a:t>5</a:t>
            </a:r>
            <a:endParaRPr lang="ru-RU" sz="15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liongrou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4364310" cy="6472494"/>
          </a:xfrm>
        </p:spPr>
      </p:pic>
      <p:sp>
        <p:nvSpPr>
          <p:cNvPr id="5" name="TextBox 4"/>
          <p:cNvSpPr txBox="1"/>
          <p:nvPr/>
        </p:nvSpPr>
        <p:spPr>
          <a:xfrm>
            <a:off x="6012160" y="1628800"/>
            <a:ext cx="29523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rgbClr val="FFFF00"/>
                </a:solidFill>
              </a:rPr>
              <a:t>3</a:t>
            </a:r>
            <a:endParaRPr lang="ru-RU" sz="15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f7a664486b42c4e62fb44911fe51df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4204447" cy="4525963"/>
          </a:xfrm>
        </p:spPr>
      </p:pic>
      <p:pic>
        <p:nvPicPr>
          <p:cNvPr id="5" name="Рисунок 4" descr="Бублики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686175"/>
            <a:ext cx="4762500" cy="3171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908720"/>
            <a:ext cx="26642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ru-RU" sz="15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H5VRHAXFEW3S-559-160</_dlc_DocId>
    <_dlc_DocIdUrl xmlns="b582dbf1-bcaa-4613-9a4c-8b7010640233">
      <Url>http://www.eduportal44.ru/Krasnoe/OsnShool/_layouts/15/DocIdRedir.aspx?ID=H5VRHAXFEW3S-559-160</Url>
      <Description>H5VRHAXFEW3S-559-160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0A74580AF00C243999609282397F45F" ma:contentTypeVersion="0" ma:contentTypeDescription="Создание документа." ma:contentTypeScope="" ma:versionID="70676484521168492743ab5dc13ba20d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e29266b10b7830d57a8499fb55aa8f7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13B35D-99A3-45F0-9210-0897C8917084}"/>
</file>

<file path=customXml/itemProps2.xml><?xml version="1.0" encoding="utf-8"?>
<ds:datastoreItem xmlns:ds="http://schemas.openxmlformats.org/officeDocument/2006/customXml" ds:itemID="{4152ECCF-D001-49BC-A11A-9FC50ABAB8E7}"/>
</file>

<file path=customXml/itemProps3.xml><?xml version="1.0" encoding="utf-8"?>
<ds:datastoreItem xmlns:ds="http://schemas.openxmlformats.org/officeDocument/2006/customXml" ds:itemID="{2D8FD073-B768-47DD-B2E6-E245870A159F}"/>
</file>

<file path=customXml/itemProps4.xml><?xml version="1.0" encoding="utf-8"?>
<ds:datastoreItem xmlns:ds="http://schemas.openxmlformats.org/officeDocument/2006/customXml" ds:itemID="{EB5B3394-0BD2-48DA-9268-0F40D2EBEF9B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</TotalTime>
  <Words>108</Words>
  <Application>Microsoft Office PowerPoint</Application>
  <PresentationFormat>Экран (4:3)</PresentationFormat>
  <Paragraphs>69</Paragraphs>
  <Slides>47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WolfishLair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Artem</cp:lastModifiedBy>
  <cp:revision>14</cp:revision>
  <dcterms:created xsi:type="dcterms:W3CDTF">2015-07-31T10:31:30Z</dcterms:created>
  <dcterms:modified xsi:type="dcterms:W3CDTF">2015-08-30T16:21:04Z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0x01010010A74580AF00C243999609282397F45F</vt:lpwstr>
  </property>
  <property fmtid="{D5CDD505-2E9C-101B-9397-08002B2CF9AE}" pid="3" name="_dlc_DocIdItemGuid">
    <vt:lpwstr>594a5088-909b-4699-8502-4d080edbef26</vt:lpwstr>
  </property>
</Properties>
</file>