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1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09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45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62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В. Катаев «Цветик-</a:t>
            </a:r>
            <a:r>
              <a:rPr kumimoji="0" lang="ru-RU" sz="4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Семицветик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90869"/>
            <a:ext cx="5259895" cy="360040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6694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652119" y="2348880"/>
            <a:ext cx="352352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Н. Некрасов «Дед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Мазай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 зайцы»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72816"/>
            <a:ext cx="5400600" cy="425080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8629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523523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Э.Успенкий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«Крокодил Гена и его друзья»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3312368" cy="411855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317099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81642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«Волк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семеро козлят»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06" y="1916832"/>
            <a:ext cx="4476750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19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076056" y="2348880"/>
            <a:ext cx="3816424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 Линдгрен «Малыш и </a:t>
            </a:r>
            <a:r>
              <a:rPr kumimoji="0" lang="ru-RU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Карлсон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</a:t>
            </a:r>
            <a:endParaRPr kumimoji="0" lang="ru-RU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3" r="12807"/>
          <a:stretch/>
        </p:blipFill>
        <p:spPr>
          <a:xfrm>
            <a:off x="438706" y="1844824"/>
            <a:ext cx="4563211" cy="3816424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36449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467544" y="1772816"/>
            <a:ext cx="8352928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6000" b="1" i="1" dirty="0" smtClean="0">
                <a:solidFill>
                  <a:srgbClr val="002060"/>
                </a:solidFill>
              </a:rPr>
              <a:t>Спасибо за внимание!</a:t>
            </a:r>
          </a:p>
          <a:p>
            <a:r>
              <a:rPr lang="ru-RU" sz="6000" b="1" i="1" dirty="0" smtClean="0">
                <a:solidFill>
                  <a:srgbClr val="002060"/>
                </a:solidFill>
              </a:rPr>
              <a:t>До новых встреч!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86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332656"/>
            <a:ext cx="5400600" cy="1872208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120981"/>
                </a:solidFill>
                <a:latin typeface="Bookman Old Style" pitchFamily="18" charset="0"/>
              </a:rPr>
              <a:t>Уважайте бабушек, </a:t>
            </a:r>
            <a:endParaRPr lang="ru-RU" sz="6000" b="1" dirty="0">
              <a:solidFill>
                <a:srgbClr val="120981"/>
              </a:solidFill>
              <a:latin typeface="Bookman Old Style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548680"/>
            <a:ext cx="2818656" cy="57466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800" b="1" dirty="0">
              <a:solidFill>
                <a:srgbClr val="120981"/>
              </a:solidFill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936" y="4437112"/>
            <a:ext cx="49537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6000" b="1" dirty="0">
                <a:solidFill>
                  <a:srgbClr val="120981"/>
                </a:solidFill>
                <a:latin typeface="Bookman Old Style" pitchFamily="18" charset="0"/>
                <a:ea typeface="+mj-ea"/>
                <a:cs typeface="+mj-cs"/>
              </a:rPr>
              <a:t>уважайте дедушек!</a:t>
            </a:r>
          </a:p>
        </p:txBody>
      </p:sp>
    </p:spTree>
    <p:extLst>
      <p:ext uri="{BB962C8B-B14F-4D97-AF65-F5344CB8AC3E}">
        <p14:creationId xmlns:p14="http://schemas.microsoft.com/office/powerpoint/2010/main" val="267611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787.JPG"/>
          <p:cNvPicPr>
            <a:picLocks noChangeAspect="1"/>
          </p:cNvPicPr>
          <p:nvPr/>
        </p:nvPicPr>
        <p:blipFill>
          <a:blip r:embed="rId3">
            <a:lum contrast="40000"/>
          </a:blip>
          <a:srcRect b="3785"/>
          <a:stretch>
            <a:fillRect/>
          </a:stretch>
        </p:blipFill>
        <p:spPr>
          <a:xfrm>
            <a:off x="395536" y="1556792"/>
            <a:ext cx="3348069" cy="3430734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179512" y="5243264"/>
            <a:ext cx="3744416" cy="9220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«Просто старушка»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58" y="1844824"/>
            <a:ext cx="3659624" cy="3142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796135" y="5457578"/>
            <a:ext cx="2428892" cy="4286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rgbClr val="002060"/>
                </a:solidFill>
              </a:rPr>
              <a:t>«Печенье»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60150" y="980728"/>
            <a:ext cx="6464877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Рассказы Валентины Осеевой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6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67544" y="5671892"/>
            <a:ext cx="3096344" cy="7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rgbClr val="002060"/>
                </a:solidFill>
              </a:rPr>
              <a:t>«</a:t>
            </a:r>
            <a:r>
              <a:rPr lang="ru-RU" sz="2200" b="1" dirty="0" smtClean="0">
                <a:solidFill>
                  <a:srgbClr val="002060"/>
                </a:solidFill>
              </a:rPr>
              <a:t>Было у бабушки </a:t>
            </a:r>
          </a:p>
          <a:p>
            <a:r>
              <a:rPr lang="ru-RU" sz="2200" b="1" dirty="0" smtClean="0">
                <a:solidFill>
                  <a:srgbClr val="002060"/>
                </a:solidFill>
              </a:rPr>
              <a:t>сорок внучат»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Бабушки в стихах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5544682" y="5840362"/>
            <a:ext cx="2771734" cy="6129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«Где очки?»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7888" y="1340554"/>
            <a:ext cx="30963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Агнии </a:t>
            </a:r>
            <a:r>
              <a:rPr lang="ru-RU" sz="3200" b="1" dirty="0" err="1" smtClean="0">
                <a:solidFill>
                  <a:srgbClr val="002060"/>
                </a:solidFill>
              </a:rPr>
              <a:t>Барто</a:t>
            </a:r>
            <a:endParaRPr lang="ru-RU" sz="3200" b="1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88" y="2067328"/>
            <a:ext cx="3324906" cy="3454694"/>
          </a:xfrm>
          <a:prstGeom prst="rect">
            <a:avLst/>
          </a:prstGeom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2" name="Рисунок 11" descr="http://detochki-doma.ru/wp-content/uploads/2012/05/gde-ochki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182" y="2134546"/>
            <a:ext cx="3384376" cy="3362430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544682" y="1196752"/>
            <a:ext cx="3096344" cy="781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 smtClean="0">
                <a:solidFill>
                  <a:srgbClr val="002060"/>
                </a:solidFill>
              </a:rPr>
              <a:t>Сергея Михалкова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84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/>
      <p:bldP spid="7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2" t="2280" r="6286" b="3184"/>
          <a:stretch/>
        </p:blipFill>
        <p:spPr>
          <a:xfrm>
            <a:off x="790802" y="1628800"/>
            <a:ext cx="4593771" cy="483325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Ш. </a:t>
            </a: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Перро «Красная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Шапочка»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9106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«Колобок»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51" y="1556792"/>
            <a:ext cx="4428492" cy="488343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5615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58002" y="2564904"/>
            <a:ext cx="3024336" cy="1944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«Репка»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84784"/>
            <a:ext cx="4968552" cy="492467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81204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А. С. Пушкин «Сказка о рыбаке и рыбке»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5947"/>
            <a:ext cx="5328592" cy="468052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842961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7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54687"/>
            <a:ext cx="6696744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i="1" dirty="0" smtClean="0">
                <a:solidFill>
                  <a:srgbClr val="002060"/>
                </a:solidFill>
              </a:rPr>
              <a:t>Сказочные бабушки и дедушки</a:t>
            </a:r>
            <a:endParaRPr lang="ru-RU" sz="3600" b="1" i="1" dirty="0">
              <a:solidFill>
                <a:srgbClr val="002060"/>
              </a:solidFill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431227" y="2348880"/>
            <a:ext cx="3744416" cy="2160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«Курочка Ряба»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72816"/>
            <a:ext cx="5544616" cy="39604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44706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H5VRHAXFEW3S-559-414</_dlc_DocId>
    <_dlc_DocIdUrl xmlns="b582dbf1-bcaa-4613-9a4c-8b7010640233">
      <Url>http://www.eduportal44.ru/Krasnoe/OsnShool/_layouts/15/DocIdRedir.aspx?ID=H5VRHAXFEW3S-559-414</Url>
      <Description>H5VRHAXFEW3S-559-414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43A5C62-4B38-4793-B6CB-161A68931694}"/>
</file>

<file path=customXml/itemProps2.xml><?xml version="1.0" encoding="utf-8"?>
<ds:datastoreItem xmlns:ds="http://schemas.openxmlformats.org/officeDocument/2006/customXml" ds:itemID="{12DD6E86-69F3-4F47-AF02-B57F69B3A809}"/>
</file>

<file path=customXml/itemProps3.xml><?xml version="1.0" encoding="utf-8"?>
<ds:datastoreItem xmlns:ds="http://schemas.openxmlformats.org/officeDocument/2006/customXml" ds:itemID="{10945C9C-2BBD-44C1-814F-74F33CCAFB2B}"/>
</file>

<file path=customXml/itemProps4.xml><?xml version="1.0" encoding="utf-8"?>
<ds:datastoreItem xmlns:ds="http://schemas.openxmlformats.org/officeDocument/2006/customXml" ds:itemID="{1A0F170D-536D-4489-9DF5-AE4B5757A97D}"/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148</Words>
  <Application>Microsoft Office PowerPoint</Application>
  <PresentationFormat>Экран (4:3)</PresentationFormat>
  <Paragraphs>35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Bookman Old Style</vt:lpstr>
      <vt:lpstr>Calibri</vt:lpstr>
      <vt:lpstr>Тема Office</vt:lpstr>
      <vt:lpstr>Презентация PowerPoint</vt:lpstr>
      <vt:lpstr>Уважайте бабушек,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Юрикова Светлана Генадьевна</dc:creator>
  <cp:lastModifiedBy>Дом</cp:lastModifiedBy>
  <cp:revision>14</cp:revision>
  <dcterms:created xsi:type="dcterms:W3CDTF">2012-09-26T11:53:24Z</dcterms:created>
  <dcterms:modified xsi:type="dcterms:W3CDTF">2016-10-06T11:51:07Z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fe039068-d96b-449a-8729-027b964a4940</vt:lpwstr>
  </property>
</Properties>
</file>