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52D961-D121-4503-91B6-17576CB9414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05A7ED-95AA-4E0F-8CBA-045864C12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63;&#1077;&#1088;&#1085;&#1072;&#1103;%20&#1092;&#1083;&#1101;&#1093;&#1072;/20160224_114719-&#1054;&#1073;&#1088;&#1077;&#1079;&#1082;&#1072;%2011%2001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3579862" cy="477314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50707" y="3068960"/>
            <a:ext cx="31678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Распопова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Алена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Федоровна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60648"/>
            <a:ext cx="3240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Учитель </a:t>
            </a:r>
          </a:p>
          <a:p>
            <a:pPr algn="ctr"/>
            <a:r>
              <a:rPr lang="ru-RU" b="1" dirty="0" smtClean="0"/>
              <a:t>начальных классов </a:t>
            </a:r>
            <a:r>
              <a:rPr lang="ru-RU" sz="2000" b="1" dirty="0" smtClean="0"/>
              <a:t>МКОУ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Красносельская</a:t>
            </a:r>
            <a:r>
              <a:rPr lang="ru-RU" sz="2400" b="1" dirty="0" smtClean="0"/>
              <a:t> основная школа»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1653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Мой девиз: «Уча других, мы учимся сами»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555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22048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 action="ppaction://hlinkfile"/>
              </a:rPr>
              <a:t>Фрагмент игры на уроке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19675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«Самолет» </a:t>
            </a:r>
          </a:p>
          <a:p>
            <a:r>
              <a:rPr lang="ru-RU" b="1" dirty="0" smtClean="0"/>
              <a:t>используется для закрепления изученного материала</a:t>
            </a:r>
            <a:endParaRPr lang="ru-RU" b="1" dirty="0"/>
          </a:p>
        </p:txBody>
      </p:sp>
      <p:pic>
        <p:nvPicPr>
          <p:cNvPr id="3076" name="Picture 4" descr="C:\Users\Lena\Documents\paper_pl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3737992" cy="280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2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Игра: «Соревнования по рядам»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Lena\Documents\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158458" cy="410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Да-нет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говори!»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20888"/>
            <a:ext cx="3408379" cy="2556284"/>
          </a:xfrm>
          <a:ln w="254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242088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загадывает слово, которое выводит тему урока. Задача учащихся с помощью вопросов догадаться , какое слово загадал учитель. На вопросы ребят можно отвечать только  словами «да» и «нет», в случае некорректного вопроса используется заранее выбранный жест. </a:t>
            </a:r>
          </a:p>
        </p:txBody>
      </p:sp>
    </p:spTree>
    <p:extLst>
      <p:ext uri="{BB962C8B-B14F-4D97-AF65-F5344CB8AC3E}">
        <p14:creationId xmlns:p14="http://schemas.microsoft.com/office/powerpoint/2010/main" xmlns="" val="2164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Урок-путешествие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Lena\Documents\f0059f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240360" cy="2430270"/>
          </a:xfrm>
          <a:prstGeom prst="rect">
            <a:avLst/>
          </a:prstGeom>
          <a:noFill/>
        </p:spPr>
      </p:pic>
      <p:pic>
        <p:nvPicPr>
          <p:cNvPr id="5123" name="Picture 3" descr="C:\Users\Lena\Documents\560497b5b4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233935" cy="2425451"/>
          </a:xfrm>
          <a:prstGeom prst="rect">
            <a:avLst/>
          </a:prstGeom>
          <a:noFill/>
        </p:spPr>
      </p:pic>
      <p:pic>
        <p:nvPicPr>
          <p:cNvPr id="5124" name="Picture 4" descr="C:\Users\Lena\Documents\683265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45024"/>
            <a:ext cx="3849953" cy="2881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8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«Рассели животных»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3" descr="C:\Users\Lena\Documents\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4896543" cy="3668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«Всеми возможными способами нужно воспламенять в детях горячее стремление к знанию и к учению».  </a:t>
            </a:r>
            <a:r>
              <a:rPr lang="ru-RU" b="1" i="1" dirty="0" smtClean="0"/>
              <a:t> </a:t>
            </a:r>
          </a:p>
          <a:p>
            <a:pPr algn="r">
              <a:buNone/>
            </a:pPr>
            <a:r>
              <a:rPr lang="ru-RU" b="1" i="1" dirty="0" smtClean="0"/>
              <a:t>Я.А</a:t>
            </a:r>
            <a:r>
              <a:rPr lang="ru-RU" b="1" i="1" dirty="0" smtClean="0"/>
              <a:t>. </a:t>
            </a:r>
            <a:r>
              <a:rPr lang="ru-RU" b="1" i="1" dirty="0" smtClean="0"/>
              <a:t>Каменский</a:t>
            </a:r>
            <a:endParaRPr lang="ru-RU" b="1" dirty="0"/>
          </a:p>
        </p:txBody>
      </p:sp>
      <p:pic>
        <p:nvPicPr>
          <p:cNvPr id="7171" name="Picture 3" descr="C:\Users\Lena\Documents\kto-kormit-detok-po-utram-tot-postupaet-mudro.3996872.2015_1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752528" cy="316835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84784"/>
            <a:ext cx="799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C:\Users\Lena\Documents\solnce-kartinki-dlya-detey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323746" cy="336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3459045" cy="2304256"/>
          </a:xfrm>
          <a:ln w="254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8640"/>
            <a:ext cx="3121152" cy="220675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492896"/>
            <a:ext cx="2837255" cy="213285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364" y="4365104"/>
            <a:ext cx="3584398" cy="201622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365104"/>
            <a:ext cx="3096344" cy="209875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376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80920" cy="2664296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Тема мастер-класса: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</a:t>
            </a:r>
            <a:r>
              <a:rPr lang="ru-RU" sz="4800" b="1" dirty="0" smtClean="0"/>
              <a:t>Использование </a:t>
            </a:r>
            <a:r>
              <a:rPr lang="ru-RU" sz="4800" b="1" dirty="0" smtClean="0"/>
              <a:t>игровых </a:t>
            </a:r>
            <a:r>
              <a:rPr lang="ru-RU" sz="4800" b="1" dirty="0" smtClean="0"/>
              <a:t>технологий</a:t>
            </a:r>
            <a:r>
              <a:rPr lang="ru-RU" sz="4800" b="1" dirty="0" smtClean="0"/>
              <a:t> </a:t>
            </a:r>
            <a:r>
              <a:rPr lang="ru-RU" sz="4800" b="1" dirty="0" smtClean="0"/>
              <a:t>на уроках в начальной </a:t>
            </a:r>
            <a:r>
              <a:rPr lang="ru-RU" sz="4800" b="1" dirty="0" smtClean="0"/>
              <a:t>школе»</a:t>
            </a:r>
            <a:endParaRPr lang="ru-RU" sz="4800" b="1" dirty="0"/>
          </a:p>
        </p:txBody>
      </p:sp>
      <p:pic>
        <p:nvPicPr>
          <p:cNvPr id="1026" name="Picture 2" descr="C:\Users\Lena\Document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37112"/>
            <a:ext cx="4505325" cy="204787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890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55" y="1700808"/>
            <a:ext cx="7841177" cy="3687910"/>
          </a:xfrm>
        </p:spPr>
      </p:pic>
      <p:sp>
        <p:nvSpPr>
          <p:cNvPr id="5" name="TextBox 4"/>
          <p:cNvSpPr txBox="1"/>
          <p:nvPr/>
        </p:nvSpPr>
        <p:spPr>
          <a:xfrm>
            <a:off x="1476073" y="836712"/>
            <a:ext cx="6536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Фрагмент анализа анкет, </a:t>
            </a:r>
            <a:endParaRPr lang="ru-RU" b="1" dirty="0" smtClean="0"/>
          </a:p>
          <a:p>
            <a:pPr algn="ctr"/>
            <a:r>
              <a:rPr lang="ru-RU" b="1" dirty="0" smtClean="0"/>
              <a:t>заполненных </a:t>
            </a:r>
            <a:r>
              <a:rPr lang="ru-RU" b="1" dirty="0" smtClean="0"/>
              <a:t>родителями будущих </a:t>
            </a:r>
            <a:r>
              <a:rPr lang="ru-RU" b="1" dirty="0" smtClean="0"/>
              <a:t>первоклассников</a:t>
            </a:r>
          </a:p>
          <a:p>
            <a:pPr algn="ctr"/>
            <a:r>
              <a:rPr lang="ru-RU" b="1" dirty="0" smtClean="0"/>
              <a:t>(май 2015 г.)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Вывод:</a:t>
            </a:r>
            <a:r>
              <a:rPr lang="ru-RU" i="1" dirty="0" smtClean="0"/>
              <a:t> необходимо заинтересовать ребенка учебой с помощью элементов игры на уроке.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8855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Цели игровой </a:t>
            </a:r>
            <a:br>
              <a:rPr lang="ru-RU" sz="3200" b="1" dirty="0" smtClean="0"/>
            </a:br>
            <a:r>
              <a:rPr lang="ru-RU" sz="3200" b="1" dirty="0" smtClean="0"/>
              <a:t>деятельности на уроке: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активизировать </a:t>
            </a:r>
            <a:r>
              <a:rPr lang="ru-RU" b="1" dirty="0"/>
              <a:t>познавательную деятельность учащихся с помощью игры</a:t>
            </a:r>
          </a:p>
          <a:p>
            <a:r>
              <a:rPr lang="ru-RU" b="1" dirty="0" smtClean="0"/>
              <a:t>создать </a:t>
            </a:r>
            <a:r>
              <a:rPr lang="ru-RU" b="1" dirty="0"/>
              <a:t>на уроках доброжелательную атмосферу</a:t>
            </a:r>
          </a:p>
          <a:p>
            <a:r>
              <a:rPr lang="ru-RU" b="1" dirty="0" smtClean="0"/>
              <a:t>с </a:t>
            </a:r>
            <a:r>
              <a:rPr lang="ru-RU" b="1" dirty="0"/>
              <a:t>помощью игр помочь детям развить свои творческие способности, воображение, память , мышление</a:t>
            </a:r>
          </a:p>
          <a:p>
            <a:r>
              <a:rPr lang="ru-RU" b="1" dirty="0" smtClean="0"/>
              <a:t>повысить </a:t>
            </a:r>
            <a:r>
              <a:rPr lang="ru-RU" b="1" dirty="0"/>
              <a:t>интерес учащихся к предметам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51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Ваши ожидания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3" y="2323653"/>
            <a:ext cx="6768868" cy="16094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Напишите, пожалуйста, что именно Вы ожидаете от моего мастер-класса по теме: </a:t>
            </a:r>
            <a:r>
              <a:rPr lang="ru-RU" b="1" dirty="0" smtClean="0"/>
              <a:t>«Использование </a:t>
            </a:r>
            <a:r>
              <a:rPr lang="ru-RU" b="1" dirty="0" smtClean="0"/>
              <a:t>игровых технологий на уроках в начальной школе»</a:t>
            </a:r>
            <a:endParaRPr lang="ru-RU" dirty="0"/>
          </a:p>
        </p:txBody>
      </p:sp>
      <p:pic>
        <p:nvPicPr>
          <p:cNvPr id="2051" name="Picture 3" descr="C:\Users\Lena\Documents\s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762000" cy="854075"/>
          </a:xfrm>
          <a:prstGeom prst="rect">
            <a:avLst/>
          </a:prstGeom>
          <a:noFill/>
        </p:spPr>
      </p:pic>
      <p:pic>
        <p:nvPicPr>
          <p:cNvPr id="2052" name="Picture 4" descr="C:\Users\Lena\Documents\s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762000" cy="854075"/>
          </a:xfrm>
          <a:prstGeom prst="rect">
            <a:avLst/>
          </a:prstGeom>
          <a:noFill/>
        </p:spPr>
      </p:pic>
      <p:pic>
        <p:nvPicPr>
          <p:cNvPr id="2053" name="Picture 5" descr="C:\Users\Lena\Documents\s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762000" cy="854075"/>
          </a:xfrm>
          <a:prstGeom prst="rect">
            <a:avLst/>
          </a:prstGeom>
          <a:noFill/>
        </p:spPr>
      </p:pic>
      <p:pic>
        <p:nvPicPr>
          <p:cNvPr id="2054" name="Picture 6" descr="C:\Users\Lena\Documents\s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762000" cy="854075"/>
          </a:xfrm>
          <a:prstGeom prst="rect">
            <a:avLst/>
          </a:prstGeom>
          <a:noFill/>
        </p:spPr>
      </p:pic>
      <p:pic>
        <p:nvPicPr>
          <p:cNvPr id="2055" name="Picture 7" descr="C:\Users\Lena\Documents\sti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13176"/>
            <a:ext cx="762000" cy="85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Игры на уроке для активизации деятельности учащихся: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r>
              <a:rPr lang="ru-RU" sz="2800" b="1" dirty="0" smtClean="0"/>
              <a:t>«Одень дерево»</a:t>
            </a:r>
          </a:p>
          <a:p>
            <a:r>
              <a:rPr lang="ru-RU" sz="2800" b="1" dirty="0" smtClean="0"/>
              <a:t>«Самолеты»</a:t>
            </a:r>
            <a:endParaRPr lang="ru-RU" sz="2800" b="1" dirty="0"/>
          </a:p>
          <a:p>
            <a:r>
              <a:rPr lang="ru-RU" sz="2800" b="1" dirty="0" smtClean="0"/>
              <a:t>«Соревнования рядами»</a:t>
            </a:r>
            <a:endParaRPr lang="ru-RU" sz="2800" b="1" dirty="0"/>
          </a:p>
          <a:p>
            <a:r>
              <a:rPr lang="ru-RU" sz="2800" b="1" dirty="0" smtClean="0"/>
              <a:t>«Да </a:t>
            </a:r>
            <a:r>
              <a:rPr lang="ru-RU" sz="2800" b="1" dirty="0"/>
              <a:t>–нет, </a:t>
            </a:r>
            <a:r>
              <a:rPr lang="ru-RU" sz="2800" b="1" dirty="0" smtClean="0"/>
              <a:t>говори»</a:t>
            </a:r>
            <a:endParaRPr lang="ru-RU" sz="2800" b="1" dirty="0"/>
          </a:p>
          <a:p>
            <a:r>
              <a:rPr lang="ru-RU" sz="2800" b="1" dirty="0" smtClean="0"/>
              <a:t>«Урок </a:t>
            </a:r>
            <a:r>
              <a:rPr lang="ru-RU" sz="2800" b="1" dirty="0"/>
              <a:t>–</a:t>
            </a:r>
            <a:r>
              <a:rPr lang="ru-RU" sz="2800" b="1" dirty="0" smtClean="0"/>
              <a:t>путешествие»</a:t>
            </a:r>
            <a:endParaRPr lang="ru-RU" sz="2800" b="1" dirty="0"/>
          </a:p>
          <a:p>
            <a:r>
              <a:rPr lang="ru-RU" sz="2800" b="1" dirty="0" smtClean="0"/>
              <a:t>«Рассели животных»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439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556" y="1829867"/>
            <a:ext cx="5064923" cy="3798692"/>
          </a:xfrm>
          <a:ln w="254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84984"/>
            <a:ext cx="3899925" cy="292494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32040" y="12687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Игра на уроке: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400" b="1" i="1" dirty="0" smtClean="0"/>
              <a:t>«Одень дерево»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5263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8097" y="2276281"/>
            <a:ext cx="4603764" cy="3452823"/>
          </a:xfrm>
          <a:ln w="254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68760"/>
            <a:ext cx="2957324" cy="19778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429000"/>
            <a:ext cx="3803915" cy="285293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15616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«Альпинист»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«Лесенка знаний»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709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H5VRHAXFEW3S-559-163</_dlc_DocId>
    <_dlc_DocIdUrl xmlns="b582dbf1-bcaa-4613-9a4c-8b7010640233">
      <Url>http://www.eduportal44.ru/Krasnoe/OsnShool/_layouts/15/DocIdRedir.aspx?ID=H5VRHAXFEW3S-559-163</Url>
      <Description>H5VRHAXFEW3S-559-163</Description>
    </_dlc_DocIdUrl>
  </documentManagement>
</p:properties>
</file>

<file path=customXml/itemProps1.xml><?xml version="1.0" encoding="utf-8"?>
<ds:datastoreItem xmlns:ds="http://schemas.openxmlformats.org/officeDocument/2006/customXml" ds:itemID="{A941135C-54A4-4D36-997C-CFFE05F5F40B}"/>
</file>

<file path=customXml/itemProps2.xml><?xml version="1.0" encoding="utf-8"?>
<ds:datastoreItem xmlns:ds="http://schemas.openxmlformats.org/officeDocument/2006/customXml" ds:itemID="{BED1BC68-9881-4617-AF93-0C148B441472}"/>
</file>

<file path=customXml/itemProps3.xml><?xml version="1.0" encoding="utf-8"?>
<ds:datastoreItem xmlns:ds="http://schemas.openxmlformats.org/officeDocument/2006/customXml" ds:itemID="{7686B7C9-36F5-42D4-8A4E-43B13A2FA8C1}"/>
</file>

<file path=customXml/itemProps4.xml><?xml version="1.0" encoding="utf-8"?>
<ds:datastoreItem xmlns:ds="http://schemas.openxmlformats.org/officeDocument/2006/customXml" ds:itemID="{B8E63067-69CA-4EE3-95F4-D53601DE976D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231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Слайд 1</vt:lpstr>
      <vt:lpstr>Слайд 2</vt:lpstr>
      <vt:lpstr>Тема мастер-класса: «Использование игровых технологий на уроках в начальной школе»</vt:lpstr>
      <vt:lpstr>Слайд 4</vt:lpstr>
      <vt:lpstr>Цели игровой  деятельности на уроке:</vt:lpstr>
      <vt:lpstr>Ваши ожидания</vt:lpstr>
      <vt:lpstr>Игры на уроке для активизации деятельности учащихся:</vt:lpstr>
      <vt:lpstr>Слайд 8</vt:lpstr>
      <vt:lpstr>Слайд 9</vt:lpstr>
      <vt:lpstr>Слайд 10</vt:lpstr>
      <vt:lpstr>Игра: «Соревнования по рядам»</vt:lpstr>
      <vt:lpstr>Игра «Да-нет, говори!»</vt:lpstr>
      <vt:lpstr>Урок-путешествие</vt:lpstr>
      <vt:lpstr>Игра «Рассели животных»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Lena</cp:lastModifiedBy>
  <cp:revision>4</cp:revision>
  <dcterms:created xsi:type="dcterms:W3CDTF">2016-02-25T12:21:00Z</dcterms:created>
  <dcterms:modified xsi:type="dcterms:W3CDTF">2016-02-25T20:56:48Z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c2b3c111-dfc3-4c99-b196-8adbef1c7711</vt:lpwstr>
  </property>
</Properties>
</file>