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3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096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83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769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541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900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06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582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05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36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925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287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398A-3912-452A-A356-E725FF57E155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7AE7D-FEF9-4937-AF6D-0814C1E90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451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700808"/>
            <a:ext cx="6660232" cy="4247317"/>
          </a:xfrm>
          <a:prstGeom prst="rect">
            <a:avLst/>
          </a:prstGeom>
          <a:effectLst>
            <a:softEdge rad="127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dirty="0" smtClean="0">
                <a:ln w="17780" cmpd="sng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МАРШРУТ ПОБЕДЫ</a:t>
            </a:r>
          </a:p>
          <a:p>
            <a:pPr algn="ctr"/>
            <a:r>
              <a:rPr lang="ru-RU" sz="5400" b="1" i="1" dirty="0" smtClean="0">
                <a:ln w="17780" cmpd="sng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Великая </a:t>
            </a:r>
            <a:r>
              <a:rPr lang="ru-RU" sz="5400" b="1" i="1" dirty="0" smtClean="0">
                <a:ln w="17780" cmpd="sng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Отечественная война </a:t>
            </a:r>
          </a:p>
          <a:p>
            <a:pPr algn="ctr"/>
            <a:r>
              <a:rPr lang="ru-RU" sz="5400" b="1" i="1" dirty="0" smtClean="0">
                <a:ln w="17780" cmpd="sng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1941 – 1945 гг.</a:t>
            </a:r>
            <a:endParaRPr lang="ru-RU" sz="5400" b="1" i="1" dirty="0">
              <a:ln w="17780" cmpd="sng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6126146"/>
            <a:ext cx="3030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dirty="0" smtClean="0">
              <a:solidFill>
                <a:srgbClr val="353616"/>
              </a:solidFill>
            </a:endParaRPr>
          </a:p>
          <a:p>
            <a:pPr algn="ctr"/>
            <a:r>
              <a:rPr lang="ru-RU" sz="1200" dirty="0" smtClean="0">
                <a:solidFill>
                  <a:srgbClr val="353616"/>
                </a:solidFill>
              </a:rPr>
              <a:t>2015</a:t>
            </a:r>
            <a:endParaRPr lang="ru-RU" sz="1200" dirty="0">
              <a:solidFill>
                <a:srgbClr val="35361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7" y="5333151"/>
            <a:ext cx="2533927" cy="646331"/>
          </a:xfrm>
          <a:prstGeom prst="rect">
            <a:avLst/>
          </a:prstGeom>
          <a:solidFill>
            <a:srgbClr val="FFFFDD">
              <a:alpha val="43137"/>
            </a:srgbClr>
          </a:solidFill>
          <a:effectLst>
            <a:softEdge rad="317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 i="1">
                <a:solidFill>
                  <a:srgbClr val="002060"/>
                </a:solidFill>
              </a:defRPr>
            </a:lvl1pPr>
          </a:lstStyle>
          <a:p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Автор:</a:t>
            </a:r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МАРШРУТ </a:t>
            </a:r>
            <a:r>
              <a:rPr lang="ru-RU" dirty="0" smtClean="0"/>
              <a:t>ПОБЕДЫ 5-9 класс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56792"/>
            <a:ext cx="170021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УЧАСТИЕ В СОЗДАНИЕ КНИГИ ПАМЯТИ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00232" y="228599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286116" y="1571612"/>
            <a:ext cx="2500330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ВОЛОНТЕРСКИЕ АКЦИИ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652120" y="2420888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7358082" y="3714752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6156176" y="5085184"/>
            <a:ext cx="114300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3203848" y="4293096"/>
            <a:ext cx="2952328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КОНКУРС ПАТРИОТИЧЕСКОЙ ПЕСНИ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627784" y="5085184"/>
            <a:ext cx="561814" cy="7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95536" y="4293096"/>
            <a:ext cx="208823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ЗАЩИТА ТВОРЧЕСКИХ ПРОЕКТОВ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32240" y="1484784"/>
            <a:ext cx="20162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КОНКУРС РИСУНКОВ «БЫЛ МЕСЯЦ МАЙ»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20272" y="4365104"/>
            <a:ext cx="18722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ЛИТЕРАТУРНАЯ ВИКТОРИНА</a:t>
            </a:r>
          </a:p>
          <a:p>
            <a:pPr algn="ctr"/>
            <a:r>
              <a:rPr lang="ru-RU" dirty="0" smtClean="0"/>
              <a:t>«СТРОКИ ВОЙНЫ»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040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МАРШРУТ </a:t>
            </a:r>
            <a:r>
              <a:rPr lang="ru-RU" dirty="0" smtClean="0"/>
              <a:t>ПОБЕДЫ 1-4 класс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163448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ВИКТОРИНА «ЧТО МЫ ЗНАЕМ О ВОЙНЕ» 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267744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3131840" y="1772816"/>
            <a:ext cx="244827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ВОЛОНТЕРСКИЕ АКЦИИ</a:t>
            </a:r>
          </a:p>
          <a:p>
            <a:pPr algn="ctr"/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436096" y="242088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6372200" y="1844824"/>
            <a:ext cx="194421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УЧАСТИЕ В СОЗДАНИИ  КНИГИ ПАМЯТИ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7308304" y="3068960"/>
            <a:ext cx="7200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6516216" y="4221088"/>
            <a:ext cx="187220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ЛИТЕРАТУРНАЯ ВИКТОРИНА «СТРОКИ ВОЙНЫ»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203848" y="4005064"/>
            <a:ext cx="252028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КОНКУРС ПАТРИОТИЧЕСКОЙ ПЕСНИ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55576" y="4149080"/>
            <a:ext cx="144016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ЗАЩИТА ТВОРЧЕСКИХ ПРОЕКТОВ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5724128" y="486916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2339752" y="486916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836713"/>
          <a:ext cx="7704856" cy="536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МЕРОПРИЯТИЕ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РЕЗУЛЬТАТ</a:t>
                      </a:r>
                      <a:endParaRPr lang="ru-RU" sz="24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УЧАСТИЕ В СОЗДАНИИ КНИГИ ПАМЯТИ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ВОЛОНТЕРСКИЕ АКЦИИ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КОНКУРС РИСУНКОВ</a:t>
                      </a:r>
                    </a:p>
                    <a:p>
                      <a:r>
                        <a:rPr lang="ru-RU" sz="2400" dirty="0" smtClean="0"/>
                        <a:t>«БЫЛ</a:t>
                      </a:r>
                      <a:r>
                        <a:rPr lang="ru-RU" sz="2400" baseline="0" dirty="0" smtClean="0"/>
                        <a:t> МЕСЯЦ МАЙ»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ЛИТЕРАТУРНАЯ ВИКТОРИНА</a:t>
                      </a:r>
                    </a:p>
                    <a:p>
                      <a:r>
                        <a:rPr lang="ru-RU" sz="2400" dirty="0" smtClean="0"/>
                        <a:t>«КНИГИ О ВОЙНЕ»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КОНКУРС</a:t>
                      </a:r>
                      <a:r>
                        <a:rPr lang="ru-RU" sz="2400" baseline="0" dirty="0" smtClean="0"/>
                        <a:t> ПАТРИОТИЧЕСКОЙ ПЕСНИ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ЗАЩИТА ТВОРЧЕСКИХ ПРОЕКТОВ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47664" y="476671"/>
          <a:ext cx="6096000" cy="609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МЕРОПРИЯТИЕ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РЕЗУЛЬТАТ</a:t>
                      </a:r>
                      <a:endParaRPr lang="ru-RU" sz="2400" dirty="0"/>
                    </a:p>
                  </a:txBody>
                  <a:tcPr/>
                </a:tc>
              </a:tr>
              <a:tr h="8146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ЛИТЕРАТУРНАЯ ВИКТОРИНА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6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ВИКТОРИНА «ЧТО Ы ЗНАЕМ О ВОЙНЕ»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6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ВОЛОНТЕРСКИЕ АКЦИИ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КОНКУРС ПАТРИОТИЧЕСКОЙ ПЕСНИ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4021">
                <a:tc>
                  <a:txBody>
                    <a:bodyPr/>
                    <a:lstStyle/>
                    <a:p>
                      <a:r>
                        <a:rPr lang="ru-RU" sz="2400" smtClean="0"/>
                        <a:t>СОЗДАНИЕ</a:t>
                      </a:r>
                      <a:r>
                        <a:rPr lang="ru-RU" sz="2400" baseline="0" smtClean="0"/>
                        <a:t> КНИГИ ПАМЯТИ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6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ЗАЩИТА</a:t>
                      </a:r>
                      <a:r>
                        <a:rPr lang="ru-RU" sz="2400" baseline="0" dirty="0" smtClean="0"/>
                        <a:t> ТВОРЧЕСКИХ ПРОЕКТОВ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H5VRHAXFEW3S-559-78</_dlc_DocId>
    <_dlc_DocIdUrl xmlns="b582dbf1-bcaa-4613-9a4c-8b7010640233">
      <Url>http://www.eduportal44.ru/Krasnoe/OsnShool/_layouts/15/DocIdRedir.aspx?ID=H5VRHAXFEW3S-559-78</Url>
      <Description>H5VRHAXFEW3S-559-78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0A74580AF00C243999609282397F45F" ma:contentTypeVersion="0" ma:contentTypeDescription="Создание документа." ma:contentTypeScope="" ma:versionID="70676484521168492743ab5dc13ba20d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0AF9FC-F961-45A0-8665-A1A3C699642F}"/>
</file>

<file path=customXml/itemProps2.xml><?xml version="1.0" encoding="utf-8"?>
<ds:datastoreItem xmlns:ds="http://schemas.openxmlformats.org/officeDocument/2006/customXml" ds:itemID="{834E9D8A-B980-42F9-BA2C-32B852A3D033}"/>
</file>

<file path=customXml/itemProps3.xml><?xml version="1.0" encoding="utf-8"?>
<ds:datastoreItem xmlns:ds="http://schemas.openxmlformats.org/officeDocument/2006/customXml" ds:itemID="{111D50B5-F775-4DE3-BE26-51162ADE6E03}"/>
</file>

<file path=customXml/itemProps4.xml><?xml version="1.0" encoding="utf-8"?>
<ds:datastoreItem xmlns:ds="http://schemas.openxmlformats.org/officeDocument/2006/customXml" ds:itemID="{38A62F3F-2F36-4973-95DC-351C9666E05C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126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МАРШРУТ ПОБЕДЫ 5-9 класс</vt:lpstr>
      <vt:lpstr>МАРШРУТ ПОБЕДЫ 1-4 класс</vt:lpstr>
      <vt:lpstr>Слайд 4</vt:lpstr>
      <vt:lpstr>Слайд 5</vt:lpstr>
    </vt:vector>
  </TitlesOfParts>
  <Company>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Пользователь</cp:lastModifiedBy>
  <cp:revision>16</cp:revision>
  <dcterms:created xsi:type="dcterms:W3CDTF">2015-02-17T08:35:42Z</dcterms:created>
  <dcterms:modified xsi:type="dcterms:W3CDTF">2015-04-24T12:36:32Z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0x01010010A74580AF00C243999609282397F45F</vt:lpwstr>
  </property>
  <property fmtid="{D5CDD505-2E9C-101B-9397-08002B2CF9AE}" pid="3" name="_dlc_DocIdItemGuid">
    <vt:lpwstr>665d1611-cb85-4f8c-95a5-24267459a375</vt:lpwstr>
  </property>
</Properties>
</file>