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3" autoAdjust="0"/>
  </p:normalViewPr>
  <p:slideViewPr>
    <p:cSldViewPr>
      <p:cViewPr varScale="1">
        <p:scale>
          <a:sx n="59" d="100"/>
          <a:sy n="59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B025B-4D88-4BE7-ADC6-9E8F09351581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1A953-0AB4-4D3F-8513-A100D5CA0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A953-0AB4-4D3F-8513-A100D5CA0DB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6172C6-916D-4899-AE11-7AF4932F9F7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A771E6-D346-43FC-AC02-D12D3BC5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4.xml"/><Relationship Id="rId3" Type="http://schemas.openxmlformats.org/officeDocument/2006/relationships/slide" Target="slide8.xml"/><Relationship Id="rId21" Type="http://schemas.openxmlformats.org/officeDocument/2006/relationships/slide" Target="slide27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3.xml"/><Relationship Id="rId2" Type="http://schemas.openxmlformats.org/officeDocument/2006/relationships/slide" Target="slide3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5" Type="http://schemas.openxmlformats.org/officeDocument/2006/relationships/slide" Target="slide21.xml"/><Relationship Id="rId10" Type="http://schemas.openxmlformats.org/officeDocument/2006/relationships/slide" Target="slide15.xml"/><Relationship Id="rId19" Type="http://schemas.openxmlformats.org/officeDocument/2006/relationships/slide" Target="slide25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User\Downloads\&#1082;&#1072;&#1090;&#1102;&#1096;&#1072;%20-%20&#1040;&#1085;&#1085;&#1072;%20&#1043;&#1077;&#1088;&#1084;&#1072;&#1085;%20%20(audiopoisk.com)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User\Downloads\&#1057;&#1074;&#1103;&#1097;&#1077;&#1085;&#1085;&#1072;&#1103;%20&#1074;&#1086;&#1081;&#1085;&#1072;!%20-%20&#1057;&#1074;&#1103;&#1097;&#1077;&#1085;&#1085;&#1072;&#1103;%20&#1074;&#1086;&#1081;&#1085;&#1072;!%20%20(audiopoisk.com)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User\Downloads\&#1057;&#1084;&#1091;&#1075;&#1083;&#1103;&#1085;&#1082;&#1072;%20-%20&#1057;&#1084;&#1091;&#1075;&#1083;&#1103;&#1085;&#1082;&#1072;%20%20(audiopoisk.com)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User\Downloads\&#1044;&#1084;&#1080;&#1090;&#1088;&#1080;&#1081;%20&#1061;&#1074;&#1086;&#1088;&#1086;&#1089;&#1090;&#1086;&#1074;&#1089;&#1082;&#1080;&#1081;%20-%20&#1046;&#1091;&#1088;&#1072;&#1074;&#1083;&#1080;%20%20(audiopoisk.com)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User\Downloads\&#1058;&#1077;&#1084;&#1085;&#1072;&#1103;%20&#1085;&#1086;&#1095;&#1100;%20-%20&#1058;&#1077;&#1084;&#1085;&#1072;&#1103;%20&#1085;&#1086;&#1095;&#1100;%20%20(audiopoisk.com)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Своя </a:t>
            </a:r>
            <a:r>
              <a:rPr lang="ru-RU" dirty="0" smtClean="0"/>
              <a:t>игра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 </a:t>
            </a:r>
            <a:r>
              <a:rPr lang="ru-RU" smtClean="0"/>
              <a:t>70 </a:t>
            </a:r>
            <a:r>
              <a:rPr lang="ru-RU" dirty="0" err="1" smtClean="0"/>
              <a:t>летию</a:t>
            </a:r>
            <a:r>
              <a:rPr lang="ru-RU" dirty="0" smtClean="0"/>
              <a:t> Победы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учащийся 9а </a:t>
            </a:r>
            <a:r>
              <a:rPr lang="ru-RU" smtClean="0"/>
              <a:t>класса </a:t>
            </a:r>
          </a:p>
          <a:p>
            <a:r>
              <a:rPr lang="ru-RU" smtClean="0"/>
              <a:t>МОУ </a:t>
            </a:r>
            <a:r>
              <a:rPr lang="ru-RU" dirty="0" smtClean="0"/>
              <a:t>Красносельской основной общеобразовательной </a:t>
            </a:r>
            <a:r>
              <a:rPr lang="ru-RU" smtClean="0"/>
              <a:t>школы </a:t>
            </a:r>
          </a:p>
          <a:p>
            <a:r>
              <a:rPr lang="ru-RU" dirty="0" smtClean="0"/>
              <a:t>Овчинников Алексей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429000"/>
            <a:ext cx="3053868" cy="1253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со стороны Советского Союза присутствовал на подписании акта об беззаговорочной капитуляции Германских вооруженных сил?</a:t>
            </a:r>
            <a:endParaRPr lang="ru-RU" dirty="0"/>
          </a:p>
        </p:txBody>
      </p:sp>
      <p:pic>
        <p:nvPicPr>
          <p:cNvPr id="5" name="Рисунок 4" descr="Kapitulation-reims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194" r="11194"/>
          <a:stretch>
            <a:fillRect/>
          </a:stretch>
        </p:blipFill>
        <p:spPr>
          <a:xfrm>
            <a:off x="467544" y="980728"/>
            <a:ext cx="4657725" cy="4784725"/>
          </a:xfr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80928"/>
            <a:ext cx="3053868" cy="125380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Какое значение имел военный парад на Красной площади 7 ноября 1941 года и во время какой битвы он прошел?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5" name="Рисунок 4" descr="RIAN_archive_669659_Soviet_troops_head_to_front_lines_after_1941_Red_Square_parad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18" r="16518"/>
          <a:stretch>
            <a:fillRect/>
          </a:stretch>
        </p:blipFill>
        <p:spPr>
          <a:xfrm>
            <a:off x="323850" y="1019175"/>
            <a:ext cx="4856163" cy="4786313"/>
          </a:xfr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420888"/>
            <a:ext cx="3053868" cy="125380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С войсками какой страны войска 1-го Украинского фронта встретились на реке Эльбе?</a:t>
            </a:r>
            <a:endParaRPr lang="ru-RU" b="0" dirty="0"/>
          </a:p>
        </p:txBody>
      </p:sp>
      <p:pic>
        <p:nvPicPr>
          <p:cNvPr id="5" name="Рисунок 4" descr="AmericanAndSovietAtElb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553" r="9553"/>
          <a:stretch>
            <a:fillRect/>
          </a:stretch>
        </p:blipFill>
        <p:spPr>
          <a:xfrm>
            <a:off x="611188" y="1019175"/>
            <a:ext cx="4568825" cy="47863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636912"/>
            <a:ext cx="3053868" cy="1253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городе Егоров и Кантария водрузили Знамя победы над Рейхстагом?</a:t>
            </a:r>
            <a:endParaRPr lang="ru-RU" dirty="0"/>
          </a:p>
        </p:txBody>
      </p:sp>
      <p:pic>
        <p:nvPicPr>
          <p:cNvPr id="5" name="Рисунок 4" descr="doc69zje6jviiv156g2xkre_800_4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187" b="1218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492896"/>
            <a:ext cx="3053868" cy="1253808"/>
          </a:xfrm>
        </p:spPr>
        <p:txBody>
          <a:bodyPr/>
          <a:lstStyle/>
          <a:p>
            <a:r>
              <a:rPr lang="ru-RU" dirty="0" smtClean="0"/>
              <a:t>Блокада какого города длилась 862 дня?</a:t>
            </a:r>
            <a:endParaRPr lang="ru-RU" dirty="0"/>
          </a:p>
        </p:txBody>
      </p:sp>
      <p:pic>
        <p:nvPicPr>
          <p:cNvPr id="5" name="Рисунок 4" descr="RIAN_archive_907_Leningradians_queueing_up_for_wa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667" r="136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64696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204864"/>
            <a:ext cx="3312368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Город-герой известный как «Город оружейников»</a:t>
            </a:r>
            <a:endParaRPr lang="ru-RU" dirty="0"/>
          </a:p>
        </p:txBody>
      </p:sp>
      <p:pic>
        <p:nvPicPr>
          <p:cNvPr id="5" name="Рисунок 4" descr="Tula_collage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932" b="13932"/>
          <a:stretch>
            <a:fillRect/>
          </a:stretch>
        </p:blipFill>
        <p:spPr>
          <a:xfrm>
            <a:off x="611560" y="1019907"/>
            <a:ext cx="4568868" cy="45688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1628800"/>
            <a:ext cx="3053866" cy="2663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8"/>
            <a:ext cx="3191732" cy="2083331"/>
          </a:xfrm>
        </p:spPr>
        <p:txBody>
          <a:bodyPr>
            <a:normAutofit/>
          </a:bodyPr>
          <a:lstStyle/>
          <a:p>
            <a:r>
              <a:rPr lang="ru-RU" b="0" dirty="0" smtClean="0"/>
              <a:t>В каком городе проходил судебный процесс над бывшими руководителями гитлеровской Германии?</a:t>
            </a:r>
            <a:endParaRPr lang="ru-RU" b="0" dirty="0"/>
          </a:p>
        </p:txBody>
      </p:sp>
      <p:pic>
        <p:nvPicPr>
          <p:cNvPr id="5" name="Рисунок 4" descr="792px-Нюрнберг.Бург_вид_с_Рехенберга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983" r="10983"/>
          <a:stretch>
            <a:fillRect/>
          </a:stretch>
        </p:blipFill>
        <p:spPr>
          <a:xfrm>
            <a:off x="539750" y="1019175"/>
            <a:ext cx="4640263" cy="44973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8"/>
            <a:ext cx="3191732" cy="2443371"/>
          </a:xfrm>
        </p:spPr>
        <p:txBody>
          <a:bodyPr>
            <a:normAutofit/>
          </a:bodyPr>
          <a:lstStyle/>
          <a:p>
            <a:r>
              <a:rPr lang="ru-RU" dirty="0" smtClean="0"/>
              <a:t>В каком городе прошла первая конференция стран антигитлеровской коалиции?</a:t>
            </a:r>
            <a:endParaRPr lang="ru-RU" dirty="0"/>
          </a:p>
        </p:txBody>
      </p:sp>
      <p:pic>
        <p:nvPicPr>
          <p:cNvPr id="5" name="Рисунок 4" descr="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194" r="16194"/>
          <a:stretch>
            <a:fillRect/>
          </a:stretch>
        </p:blipFill>
        <p:spPr>
          <a:xfrm>
            <a:off x="755111" y="1019906"/>
            <a:ext cx="4425317" cy="44253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420888"/>
            <a:ext cx="3053868" cy="1253808"/>
          </a:xfrm>
        </p:spPr>
        <p:txBody>
          <a:bodyPr/>
          <a:lstStyle/>
          <a:p>
            <a:r>
              <a:rPr lang="ru-RU" dirty="0" smtClean="0"/>
              <a:t>В каком году проходила оборона </a:t>
            </a:r>
            <a:r>
              <a:rPr lang="ru-RU" dirty="0" err="1" smtClean="0"/>
              <a:t>Бресткой</a:t>
            </a:r>
            <a:r>
              <a:rPr lang="ru-RU" dirty="0" smtClean="0"/>
              <a:t> крепости?</a:t>
            </a:r>
            <a:endParaRPr lang="ru-RU" dirty="0"/>
          </a:p>
        </p:txBody>
      </p:sp>
      <p:pic>
        <p:nvPicPr>
          <p:cNvPr id="5" name="Рисунок 4" descr="e38fcdc9dfe5a985200733680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132" r="16132"/>
          <a:stretch>
            <a:fillRect/>
          </a:stretch>
        </p:blipFill>
        <p:spPr>
          <a:xfrm>
            <a:off x="755650" y="1019175"/>
            <a:ext cx="4424363" cy="43545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году произошла Битва за Берлин, известная так же, как «Зееловские высоты»</a:t>
            </a:r>
            <a:endParaRPr lang="ru-RU" dirty="0"/>
          </a:p>
        </p:txBody>
      </p:sp>
      <p:pic>
        <p:nvPicPr>
          <p:cNvPr id="6" name="Рисунок 5" descr="1304843322_berlin_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14" r="1671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Великая Отечественная     война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294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1080120"/>
                <a:gridCol w="1152128"/>
                <a:gridCol w="1152128"/>
                <a:gridCol w="1152128"/>
                <a:gridCol w="112055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521856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Военачальник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10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" action="ppaction://noaction"/>
                        </a:rPr>
                        <a:t>20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" action="ppaction://noaction"/>
                        </a:rPr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" action="ppaction://noaction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" action="ppaction://noaction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511056"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/>
                        </a:rPr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500256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0" action="ppaction://hlinksldjump"/>
                        </a:rPr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1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2" action="ppaction://hlinksldjump"/>
                        </a:rPr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489456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3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" action="ppaction://noaction"/>
                        </a:rPr>
                        <a:t>20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4" action="ppaction://hlinksldjump"/>
                        </a:rPr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5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6" action="ppaction://hlinksldjump"/>
                        </a:rPr>
                        <a:t>60</a:t>
                      </a:r>
                      <a:endParaRPr lang="ru-RU" dirty="0" smtClean="0"/>
                    </a:p>
                  </a:txBody>
                  <a:tcPr/>
                </a:tc>
              </a:tr>
              <a:tr h="550664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Военная песня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7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18" action="ppaction://hlinksldjump"/>
                        </a:rPr>
                        <a:t>20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9" action="ppaction://hlinksldjump"/>
                        </a:rPr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0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1" action="ppaction://hlinksldjump"/>
                        </a:rPr>
                        <a:t>60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каком году прошла  3 конференция в городе Потсдам?</a:t>
            </a:r>
            <a:endParaRPr lang="ru-RU" dirty="0"/>
          </a:p>
        </p:txBody>
      </p:sp>
      <p:pic>
        <p:nvPicPr>
          <p:cNvPr id="5" name="Рисунок 4" descr="Potsdam Big Thre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314" r="12314"/>
          <a:stretch>
            <a:fillRect/>
          </a:stretch>
        </p:blipFill>
        <p:spPr>
          <a:xfrm>
            <a:off x="755650" y="1019175"/>
            <a:ext cx="4424363" cy="4641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852936"/>
            <a:ext cx="3816424" cy="3486056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 стрелок-автоматчик 2-го отдельного батальона добровольческой бригады  Матросов Александр Матвеевич закрыл своей грудью амбразуру немецкого дзота. Его поступок широко освещался в газетах, журналах, литературе, кино как подвиг и стал в русском языке устойчивым выражением. Через пол года советские солдаты, вдохновившиеся подвигом Матросова с той же храбростью и самоотверженностью воевали на полях Курска В каком году это произошло?</a:t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5" name="Рисунок 4" descr="0f07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000" b="10000"/>
          <a:stretch>
            <a:fillRect/>
          </a:stretch>
        </p:blipFill>
        <p:spPr>
          <a:xfrm>
            <a:off x="683568" y="980728"/>
            <a:ext cx="41148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836712" y="3356992"/>
            <a:ext cx="3053866" cy="266348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204864"/>
            <a:ext cx="3053868" cy="1253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году Волгограду (Сталинграду) присвоено звания Города-героя?</a:t>
            </a:r>
            <a:endParaRPr lang="ru-RU" dirty="0"/>
          </a:p>
        </p:txBody>
      </p:sp>
      <p:pic>
        <p:nvPicPr>
          <p:cNvPr id="5" name="Рисунок 4" descr="Рисунок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141" b="1114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5013176"/>
            <a:ext cx="3053868" cy="125380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Катюша — популярная русская песня военных времен.</a:t>
            </a:r>
            <a:br>
              <a:rPr lang="ru-RU" b="0" dirty="0" smtClean="0"/>
            </a:br>
            <a:r>
              <a:rPr lang="ru-RU" b="0" dirty="0" smtClean="0"/>
              <a:t>Автор музыки — Матвей Блантер, автор слов — Михаил Исаковский. Впервые исполнена Валентиной Батищевой в Колонном зале Дома Союзов под аккомпанемент оркестра Виктора Кнушевицкого.</a:t>
            </a:r>
            <a:br>
              <a:rPr lang="ru-RU" b="0" dirty="0" smtClean="0"/>
            </a:br>
            <a:r>
              <a:rPr lang="ru-RU" b="0" dirty="0" smtClean="0"/>
              <a:t>Как зовут советскую певицу польского происхождения, которая исполняет данную песню?</a:t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13" name="Рисунок 12" descr="100699801_large_9mayvictoryday001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3893" b="13893"/>
          <a:stretch>
            <a:fillRect/>
          </a:stretch>
        </p:blipFill>
        <p:spPr/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053866" cy="1150315"/>
          </a:xfrm>
        </p:spPr>
        <p:txBody>
          <a:bodyPr/>
          <a:lstStyle/>
          <a:p>
            <a:r>
              <a:rPr lang="ru-RU" dirty="0" smtClean="0"/>
              <a:t>Требуется воспроизведение</a:t>
            </a:r>
          </a:p>
          <a:p>
            <a:r>
              <a:rPr lang="ru-RU" dirty="0" smtClean="0"/>
              <a:t>автоматически</a:t>
            </a:r>
            <a:endParaRPr lang="ru-RU" dirty="0"/>
          </a:p>
        </p:txBody>
      </p:sp>
      <p:pic>
        <p:nvPicPr>
          <p:cNvPr id="17" name="катюша - Анна Герман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244475" cy="244475"/>
          </a:xfrm>
          <a:prstGeom prst="rect">
            <a:avLst/>
          </a:prstGeom>
        </p:spPr>
      </p:pic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933056"/>
            <a:ext cx="3053868" cy="1253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«Священная война»</a:t>
            </a:r>
            <a:r>
              <a:rPr lang="ru-RU" b="0" dirty="0" smtClean="0"/>
              <a:t> — патриотическая песня </a:t>
            </a:r>
            <a:br>
              <a:rPr lang="ru-RU" b="0" dirty="0" smtClean="0"/>
            </a:br>
            <a:r>
              <a:rPr lang="ru-RU" b="0" dirty="0" smtClean="0"/>
              <a:t>периода Великой Отечественной войны, ставшая своеобразным гимном защиты Отечества. Известна также по первой строчке: «Вставай, страна огромная!»</a:t>
            </a:r>
            <a:br>
              <a:rPr lang="ru-RU" b="0" dirty="0" smtClean="0"/>
            </a:br>
            <a:r>
              <a:rPr lang="ru-RU" b="0" dirty="0" smtClean="0"/>
              <a:t>Гимном к какой битве 1941 года стала эта песня?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5" name="Рисунок 4" descr="1332592706_pesni_velikoy_otechestvennoy_voyn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030488" cy="1225135"/>
          </a:xfrm>
        </p:spPr>
        <p:txBody>
          <a:bodyPr/>
          <a:lstStyle/>
          <a:p>
            <a:r>
              <a:rPr lang="ru-RU" dirty="0" smtClean="0"/>
              <a:t>Требуется воспроизведение</a:t>
            </a:r>
          </a:p>
          <a:p>
            <a:r>
              <a:rPr lang="ru-RU" dirty="0" smtClean="0"/>
              <a:t>автоматически</a:t>
            </a:r>
          </a:p>
          <a:p>
            <a:endParaRPr lang="ru-RU" dirty="0"/>
          </a:p>
        </p:txBody>
      </p:sp>
      <p:pic>
        <p:nvPicPr>
          <p:cNvPr id="6" name="Священная война! - Священная война!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244475" cy="244475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869160"/>
            <a:ext cx="3635896" cy="1253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Как-то летом на рассвете</a:t>
            </a:r>
            <a:br>
              <a:rPr lang="ru-RU" dirty="0" smtClean="0"/>
            </a:br>
            <a:r>
              <a:rPr lang="ru-RU" dirty="0" smtClean="0"/>
              <a:t>Заглянул в соседний сад</a:t>
            </a:r>
            <a:br>
              <a:rPr lang="ru-RU" dirty="0" smtClean="0"/>
            </a:br>
            <a:r>
              <a:rPr lang="ru-RU" dirty="0" smtClean="0"/>
              <a:t>Там .. собирает виноград</a:t>
            </a:r>
            <a:br>
              <a:rPr lang="ru-RU" dirty="0" smtClean="0"/>
            </a:br>
            <a:r>
              <a:rPr lang="ru-RU" dirty="0" smtClean="0"/>
              <a:t>Я краснею, я бледнею</a:t>
            </a:r>
            <a:br>
              <a:rPr lang="ru-RU" dirty="0" smtClean="0"/>
            </a:br>
            <a:r>
              <a:rPr lang="ru-RU" dirty="0" smtClean="0"/>
              <a:t>Захотелось вдруг сказать</a:t>
            </a:r>
            <a:br>
              <a:rPr lang="ru-RU" dirty="0" smtClean="0"/>
            </a:br>
            <a:r>
              <a:rPr lang="ru-RU" dirty="0" smtClean="0"/>
              <a:t>Станем над рекою зорьки летние встречать</a:t>
            </a:r>
            <a:br>
              <a:rPr lang="ru-RU" dirty="0" smtClean="0"/>
            </a:br>
            <a:r>
              <a:rPr lang="ru-RU" dirty="0" smtClean="0"/>
              <a:t>Раскудрявый клен зеленый лист резной</a:t>
            </a:r>
            <a:br>
              <a:rPr lang="ru-RU" dirty="0" smtClean="0"/>
            </a:br>
            <a:r>
              <a:rPr lang="ru-RU" dirty="0" smtClean="0"/>
              <a:t>Я влюбленный и смущенный пред тобой…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Вставьте пропуск, который является названием песни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8b5a55fa7d6bfed05d0547fa07acc48a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971550" y="1125538"/>
            <a:ext cx="4114800" cy="41148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2670448" cy="1009111"/>
          </a:xfrm>
        </p:spPr>
        <p:txBody>
          <a:bodyPr/>
          <a:lstStyle/>
          <a:p>
            <a:r>
              <a:rPr lang="ru-RU" dirty="0" smtClean="0"/>
              <a:t>Требуется воспроизведение</a:t>
            </a:r>
          </a:p>
          <a:p>
            <a:r>
              <a:rPr lang="ru-RU" dirty="0" smtClean="0"/>
              <a:t>автоматически</a:t>
            </a:r>
          </a:p>
          <a:p>
            <a:endParaRPr lang="ru-RU" dirty="0"/>
          </a:p>
        </p:txBody>
      </p:sp>
      <p:pic>
        <p:nvPicPr>
          <p:cNvPr id="8" name="Смуглянка - Смуглян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244475" cy="244475"/>
          </a:xfrm>
          <a:prstGeom prst="rect">
            <a:avLst/>
          </a:prstGeom>
        </p:spPr>
      </p:pic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941168"/>
            <a:ext cx="3960440" cy="125380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Каких птиц воспевает Дмитрий Хворостовский в этой песне: </a:t>
            </a:r>
            <a:br>
              <a:rPr lang="ru-RU" b="0" dirty="0" smtClean="0"/>
            </a:br>
            <a:r>
              <a:rPr lang="ru-RU" b="0" dirty="0" smtClean="0"/>
              <a:t>Мне кажется порою что солдаты</a:t>
            </a:r>
            <a:br>
              <a:rPr lang="ru-RU" b="0" dirty="0" smtClean="0"/>
            </a:br>
            <a:r>
              <a:rPr lang="ru-RU" b="0" dirty="0" smtClean="0"/>
              <a:t>С кровавых не пришедшие полей</a:t>
            </a:r>
            <a:br>
              <a:rPr lang="ru-RU" b="0" dirty="0" smtClean="0"/>
            </a:br>
            <a:r>
              <a:rPr lang="ru-RU" b="0" dirty="0" smtClean="0"/>
              <a:t>Не в землю нашу полегли когда-то</a:t>
            </a:r>
            <a:br>
              <a:rPr lang="ru-RU" b="0" dirty="0" smtClean="0"/>
            </a:br>
            <a:r>
              <a:rPr lang="ru-RU" b="0" dirty="0" smtClean="0"/>
              <a:t>А превратились в белых …</a:t>
            </a:r>
            <a:br>
              <a:rPr lang="ru-RU" b="0" dirty="0" smtClean="0"/>
            </a:br>
            <a:r>
              <a:rPr lang="ru-RU" b="0" dirty="0" smtClean="0"/>
              <a:t>Они до сей поры с времен тех дальних</a:t>
            </a:r>
            <a:br>
              <a:rPr lang="ru-RU" b="0" dirty="0" smtClean="0"/>
            </a:br>
            <a:r>
              <a:rPr lang="ru-RU" b="0" dirty="0" smtClean="0"/>
              <a:t>Летят и подают нам голоса</a:t>
            </a:r>
            <a:br>
              <a:rPr lang="ru-RU" b="0" dirty="0" smtClean="0"/>
            </a:br>
            <a:r>
              <a:rPr lang="ru-RU" b="0" dirty="0" smtClean="0"/>
              <a:t>Не потому ль так часто и печально</a:t>
            </a:r>
            <a:br>
              <a:rPr lang="ru-RU" b="0" dirty="0" smtClean="0"/>
            </a:br>
            <a:r>
              <a:rPr lang="ru-RU" b="0" dirty="0" smtClean="0"/>
              <a:t>Мы замолкаем глядя в небеса…</a:t>
            </a:r>
            <a:br>
              <a:rPr lang="ru-RU" b="0" dirty="0" smtClean="0"/>
            </a:br>
            <a:r>
              <a:rPr lang="ru-RU" b="0" dirty="0" smtClean="0"/>
              <a:t> </a:t>
            </a:r>
            <a:endParaRPr lang="ru-RU" b="0" dirty="0"/>
          </a:p>
        </p:txBody>
      </p:sp>
      <p:pic>
        <p:nvPicPr>
          <p:cNvPr id="6" name="Рисунок 5" descr="27553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667" r="16667"/>
          <a:stretch>
            <a:fillRect/>
          </a:stretch>
        </p:blipFill>
        <p:spPr>
          <a:xfrm>
            <a:off x="611560" y="1124744"/>
            <a:ext cx="41148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3053866" cy="862283"/>
          </a:xfrm>
        </p:spPr>
        <p:txBody>
          <a:bodyPr/>
          <a:lstStyle/>
          <a:p>
            <a:r>
              <a:rPr lang="ru-RU" dirty="0" smtClean="0"/>
              <a:t>Требуется воспроизведение по щелчку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44608" y="6858000"/>
            <a:ext cx="320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Требуется воспроизведение</a:t>
            </a:r>
          </a:p>
        </p:txBody>
      </p:sp>
      <p:pic>
        <p:nvPicPr>
          <p:cNvPr id="7" name="Дмитрий Хворостовский - Журавл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244475" cy="244475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052736"/>
            <a:ext cx="3269892" cy="2982000"/>
          </a:xfrm>
        </p:spPr>
        <p:txBody>
          <a:bodyPr>
            <a:normAutofit/>
          </a:bodyPr>
          <a:lstStyle/>
          <a:p>
            <a:r>
              <a:rPr lang="ru-RU" dirty="0" smtClean="0"/>
              <a:t>Для какого фильма в 1943 году написана песня  «Тёмная ночь»  композитором Никитой Богословским и поэтом Владимиром Агатовым?</a:t>
            </a:r>
            <a:endParaRPr lang="ru-RU" dirty="0"/>
          </a:p>
        </p:txBody>
      </p:sp>
      <p:pic>
        <p:nvPicPr>
          <p:cNvPr id="5" name="Рисунок 4" descr="86887106_temnaya_noch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21806" r="21806"/>
          <a:stretch>
            <a:fillRect/>
          </a:stretch>
        </p:blipFill>
        <p:spPr>
          <a:xfrm>
            <a:off x="899592" y="1628800"/>
            <a:ext cx="41148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053866" cy="1296144"/>
          </a:xfrm>
        </p:spPr>
        <p:txBody>
          <a:bodyPr/>
          <a:lstStyle/>
          <a:p>
            <a:r>
              <a:rPr lang="ru-RU" dirty="0" smtClean="0"/>
              <a:t>Требуется воспроизведение</a:t>
            </a:r>
          </a:p>
          <a:p>
            <a:r>
              <a:rPr lang="ru-RU" dirty="0" smtClean="0"/>
              <a:t>автоматически</a:t>
            </a:r>
          </a:p>
          <a:p>
            <a:endParaRPr lang="ru-RU" dirty="0"/>
          </a:p>
        </p:txBody>
      </p:sp>
      <p:pic>
        <p:nvPicPr>
          <p:cNvPr id="6" name="Темная ночь - Темная ноч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92696"/>
            <a:ext cx="244475" cy="244475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6629400" cy="18263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конце хочется сказать банальную фразу: «победила дружба», но нет, выигравшая команда одна и многоуважаемая Ольга Борисовна победителям раздаст по конфетке!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791312"/>
            <a:ext cx="6629400" cy="1066688"/>
          </a:xfrm>
        </p:spPr>
        <p:txBody>
          <a:bodyPr/>
          <a:lstStyle/>
          <a:p>
            <a:r>
              <a:rPr lang="ru-RU" dirty="0" smtClean="0"/>
              <a:t>Овчинников Алексей, 9»а» 2015г.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725144"/>
            <a:ext cx="3995936" cy="10666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Ответы: Военачальники - 10-Жуков Г.К.</a:t>
            </a:r>
          </a:p>
          <a:p>
            <a:r>
              <a:rPr lang="ru-RU" dirty="0" smtClean="0"/>
              <a:t>                                            20-Рокоссовский К.К.</a:t>
            </a:r>
          </a:p>
          <a:p>
            <a:r>
              <a:rPr lang="ru-RU" dirty="0" smtClean="0"/>
              <a:t>                                            35-Буденный С.М.</a:t>
            </a:r>
          </a:p>
          <a:p>
            <a:r>
              <a:rPr lang="ru-RU" dirty="0" smtClean="0"/>
              <a:t>                                            40-Василевский А.М.</a:t>
            </a:r>
          </a:p>
          <a:p>
            <a:r>
              <a:rPr lang="ru-RU" dirty="0" smtClean="0"/>
              <a:t>                                            60-Новиков А.А.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716016" y="5791312"/>
            <a:ext cx="6629400" cy="1066688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</a:bodyPr>
          <a:lstStyle/>
          <a:p>
            <a:r>
              <a:rPr lang="ru-RU" sz="2000" dirty="0" smtClean="0"/>
              <a:t>           </a:t>
            </a:r>
            <a:r>
              <a:rPr lang="ru-RU" sz="1500" dirty="0" smtClean="0"/>
              <a:t>Военная песня – 10-Анна Герман</a:t>
            </a:r>
          </a:p>
          <a:p>
            <a:r>
              <a:rPr lang="ru-RU" sz="1500" dirty="0" smtClean="0"/>
              <a:t>                                            20-Битва под Москвой</a:t>
            </a:r>
          </a:p>
          <a:p>
            <a:r>
              <a:rPr lang="ru-RU" sz="1500" dirty="0" smtClean="0"/>
              <a:t>                                            35-Смуглянка-Молдаванка</a:t>
            </a:r>
          </a:p>
          <a:p>
            <a:r>
              <a:rPr lang="ru-RU" sz="1500" dirty="0" smtClean="0"/>
              <a:t>                                            40-Журавли</a:t>
            </a:r>
          </a:p>
          <a:p>
            <a:r>
              <a:rPr lang="ru-RU" sz="1500" dirty="0" smtClean="0"/>
              <a:t>                                            60-Два бойца</a:t>
            </a:r>
            <a:endParaRPr lang="ru-RU" sz="15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979712" y="5791312"/>
            <a:ext cx="6629400" cy="1066688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</a:bodyPr>
          <a:lstStyle/>
          <a:p>
            <a:r>
              <a:rPr lang="ru-RU" sz="2000" dirty="0" smtClean="0"/>
              <a:t>                                </a:t>
            </a:r>
            <a:r>
              <a:rPr lang="ru-RU" sz="1500" dirty="0" smtClean="0"/>
              <a:t>Год - 10-1941</a:t>
            </a:r>
          </a:p>
          <a:p>
            <a:r>
              <a:rPr lang="ru-RU" sz="1500" dirty="0" smtClean="0"/>
              <a:t>                                                     20-1945</a:t>
            </a:r>
          </a:p>
          <a:p>
            <a:r>
              <a:rPr lang="ru-RU" sz="1500" dirty="0" smtClean="0"/>
              <a:t>                                                     35-1945</a:t>
            </a:r>
          </a:p>
          <a:p>
            <a:r>
              <a:rPr lang="ru-RU" sz="1500" dirty="0" smtClean="0"/>
              <a:t>                                                    40-1943</a:t>
            </a:r>
          </a:p>
          <a:p>
            <a:r>
              <a:rPr lang="ru-RU" sz="1500" dirty="0" smtClean="0"/>
              <a:t>                                                    60-1965</a:t>
            </a:r>
            <a:endParaRPr lang="ru-RU" sz="150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83568" y="5661248"/>
            <a:ext cx="6629400" cy="1066688"/>
          </a:xfrm>
          <a:prstGeom prst="rect">
            <a:avLst/>
          </a:prstGeom>
        </p:spPr>
        <p:txBody>
          <a:bodyPr vert="horz" lIns="45720" tIns="0" rIns="45720" bIns="0" anchor="b">
            <a:normAutofit fontScale="70000" lnSpcReduction="20000"/>
          </a:bodyPr>
          <a:lstStyle/>
          <a:p>
            <a:r>
              <a:rPr lang="ru-RU" sz="2000" dirty="0" smtClean="0"/>
              <a:t>                 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Город -  10-Берлин</a:t>
            </a:r>
          </a:p>
          <a:p>
            <a:r>
              <a:rPr lang="ru-RU" sz="2000" dirty="0" smtClean="0"/>
              <a:t>                                            20-Ленинград</a:t>
            </a:r>
          </a:p>
          <a:p>
            <a:r>
              <a:rPr lang="ru-RU" sz="2000" dirty="0" smtClean="0"/>
              <a:t>                                            35-Тула</a:t>
            </a:r>
          </a:p>
          <a:p>
            <a:r>
              <a:rPr lang="ru-RU" sz="2000" dirty="0" smtClean="0"/>
              <a:t>                                            40-Нюрнберг</a:t>
            </a:r>
          </a:p>
          <a:p>
            <a:r>
              <a:rPr lang="ru-RU" sz="2000" dirty="0" smtClean="0"/>
              <a:t>                                            60-Тегеран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211960" y="4725144"/>
            <a:ext cx="5148064" cy="1066688"/>
          </a:xfrm>
          <a:prstGeom prst="rect">
            <a:avLst/>
          </a:prstGeom>
        </p:spPr>
        <p:txBody>
          <a:bodyPr vert="horz" lIns="45720" tIns="0" rIns="45720" bIns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Событие – 10-19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           20-Битва под Прохоровкой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35-Жуков Г.К.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           40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-Поднятие морального духа; битва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 Москвой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60-США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8"/>
            <a:ext cx="3053868" cy="3883531"/>
          </a:xfrm>
        </p:spPr>
        <p:txBody>
          <a:bodyPr>
            <a:normAutofit/>
          </a:bodyPr>
          <a:lstStyle/>
          <a:p>
            <a:r>
              <a:rPr lang="ru-RU" b="0" dirty="0" smtClean="0"/>
              <a:t>Маршал и четырежды Герой Советского Союза. принял Парад Победы Советского Союза над Германией в Великой Отечественной войне.</a:t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421px-RIAN_archive_2410_Marshal_Zhukov_speakin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917" b="14917"/>
          <a:stretch>
            <a:fillRect/>
          </a:stretch>
        </p:blipFill>
        <p:spPr>
          <a:xfrm>
            <a:off x="1043608" y="1052736"/>
            <a:ext cx="4114800" cy="4114800"/>
          </a:xfr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a129fbcad62211368dc585b500bd6ab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417" b="12417"/>
          <a:stretch>
            <a:fillRect/>
          </a:stretch>
        </p:blipFill>
        <p:spPr>
          <a:xfrm>
            <a:off x="827584" y="1196752"/>
            <a:ext cx="4281301" cy="4281301"/>
          </a:xfrm>
        </p:spPr>
      </p:pic>
      <p:sp>
        <p:nvSpPr>
          <p:cNvPr id="8" name="Текст 3"/>
          <p:cNvSpPr>
            <a:spLocks noGrp="1"/>
          </p:cNvSpPr>
          <p:nvPr>
            <p:ph type="title"/>
          </p:nvPr>
        </p:nvSpPr>
        <p:spPr>
          <a:xfrm>
            <a:off x="5580112" y="908720"/>
            <a:ext cx="3263740" cy="4603611"/>
          </a:xfrm>
        </p:spPr>
        <p:txBody>
          <a:bodyPr>
            <a:normAutofit/>
          </a:bodyPr>
          <a:lstStyle/>
          <a:p>
            <a:r>
              <a:rPr lang="ru-RU" b="0" dirty="0" smtClean="0"/>
              <a:t>Советский и польский </a:t>
            </a:r>
            <a:br>
              <a:rPr lang="ru-RU" b="0" dirty="0" smtClean="0"/>
            </a:br>
            <a:r>
              <a:rPr lang="ru-RU" b="0" dirty="0" smtClean="0"/>
              <a:t>военачальник, Маршал Советского Союза и маршал</a:t>
            </a:r>
            <a:r>
              <a:rPr lang="ru-RU" b="0" u="sng" dirty="0" smtClean="0"/>
              <a:t> </a:t>
            </a:r>
            <a:r>
              <a:rPr lang="ru-RU" b="0" dirty="0" smtClean="0"/>
              <a:t>Польши. Командовал Парадом Победы. Один из крупнейших полководцев Второй мировой войны.</a:t>
            </a:r>
            <a:endParaRPr lang="ru-RU" dirty="0"/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M-Budyonny-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000" b="10000"/>
          <a:stretch>
            <a:fillRect/>
          </a:stretch>
        </p:blipFill>
        <p:spPr/>
      </p:pic>
      <p:sp>
        <p:nvSpPr>
          <p:cNvPr id="6" name="Текст 3"/>
          <p:cNvSpPr>
            <a:spLocks noGrp="1"/>
          </p:cNvSpPr>
          <p:nvPr>
            <p:ph type="title"/>
          </p:nvPr>
        </p:nvSpPr>
        <p:spPr>
          <a:xfrm>
            <a:off x="5436096" y="4005064"/>
            <a:ext cx="3053868" cy="125380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Советский военачальник, один из первых Маршалов Советского Союза. Участвовал в Русско-японской, Первой Мировой, Гражданской, Советско-польской и Второй мировой войнах.</a:t>
            </a:r>
            <a:br>
              <a:rPr lang="ru-RU" b="0" dirty="0" smtClean="0"/>
            </a:br>
            <a:r>
              <a:rPr lang="ru-RU" b="0" dirty="0" smtClean="0"/>
              <a:t>Во время Гражданской войны командовал Первой конной армией.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293096"/>
            <a:ext cx="3269892" cy="144016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Советский военачальник, член Ставки Верховного Главнокомандования. Принимал деятельное участие в разработке и осуществлении практически всех крупных операций на советско-германском фронте. Руководил штурмом Кёнигсберга. Один из крупнейших полководцев Второй мировой войны. Уроженец Костромской губернии, города Кинешмы.</a:t>
            </a:r>
            <a:endParaRPr lang="ru-RU" dirty="0"/>
          </a:p>
        </p:txBody>
      </p:sp>
      <p:pic>
        <p:nvPicPr>
          <p:cNvPr id="5" name="Рисунок 4" descr="423px-Marshal_of_the_USSR_1980_CPA_51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750" b="14750"/>
          <a:stretch>
            <a:fillRect/>
          </a:stretch>
        </p:blipFill>
        <p:spPr/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420888"/>
            <a:ext cx="3191732" cy="2659395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Советский военачальник, Главный маршал авиации Дважды Герой Советского Союза. </a:t>
            </a:r>
            <a:br>
              <a:rPr lang="ru-RU" b="0" dirty="0" smtClean="0"/>
            </a:br>
            <a:r>
              <a:rPr lang="ru-RU" b="0" dirty="0" smtClean="0"/>
              <a:t>Участвовал в Гражданской, Советско-финской, Великой Отечественной войнах.</a:t>
            </a:r>
            <a:br>
              <a:rPr lang="ru-RU" b="0" dirty="0" smtClean="0"/>
            </a:br>
            <a:r>
              <a:rPr lang="ru-RU" b="0" dirty="0" smtClean="0"/>
              <a:t>Уроженец Нерехтского  района Костромской области.</a:t>
            </a:r>
            <a:endParaRPr lang="ru-RU" dirty="0"/>
          </a:p>
        </p:txBody>
      </p:sp>
      <p:pic>
        <p:nvPicPr>
          <p:cNvPr id="5" name="Рисунок 4" descr="А._А._Новиков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30" b="1233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0" y="3501008"/>
            <a:ext cx="3053866" cy="2663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36912"/>
            <a:ext cx="3629932" cy="1829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этот день ноября произошел коренной перелом в Сталинградской битве, который дал начало 2-му периоду в Великой отечественной войне.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132856"/>
            <a:ext cx="3269892" cy="1613848"/>
          </a:xfrm>
        </p:spPr>
        <p:txBody>
          <a:bodyPr>
            <a:normAutofit/>
          </a:bodyPr>
          <a:lstStyle/>
          <a:p>
            <a:r>
              <a:rPr lang="ru-RU" dirty="0" smtClean="0"/>
              <a:t>Самое масштабное танковое сражение за историю </a:t>
            </a:r>
            <a:r>
              <a:rPr lang="en-US" dirty="0" smtClean="0"/>
              <a:t>II</a:t>
            </a:r>
            <a:r>
              <a:rPr lang="ru-RU" dirty="0" smtClean="0"/>
              <a:t> Мировой войны.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0" y="6237312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оя игра Овчинников Алексей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A74580AF00C243999609282397F45F" ma:contentTypeVersion="0" ma:contentTypeDescription="Создание документа." ma:contentTypeScope="" ma:versionID="70676484521168492743ab5dc13ba20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H5VRHAXFEW3S-559-79</_dlc_DocId>
    <_dlc_DocIdUrl xmlns="b582dbf1-bcaa-4613-9a4c-8b7010640233">
      <Url>http://www.eduportal44.ru/Krasnoe/OsnShool/_layouts/15/DocIdRedir.aspx?ID=H5VRHAXFEW3S-559-79</Url>
      <Description>H5VRHAXFEW3S-559-79</Description>
    </_dlc_DocIdUrl>
  </documentManagement>
</p:properties>
</file>

<file path=customXml/itemProps1.xml><?xml version="1.0" encoding="utf-8"?>
<ds:datastoreItem xmlns:ds="http://schemas.openxmlformats.org/officeDocument/2006/customXml" ds:itemID="{295E19A9-E8B1-44E9-B478-60CEF91D4CCC}"/>
</file>

<file path=customXml/itemProps2.xml><?xml version="1.0" encoding="utf-8"?>
<ds:datastoreItem xmlns:ds="http://schemas.openxmlformats.org/officeDocument/2006/customXml" ds:itemID="{4115E44B-0DBF-4E4A-9915-85BC71A1E757}"/>
</file>

<file path=customXml/itemProps3.xml><?xml version="1.0" encoding="utf-8"?>
<ds:datastoreItem xmlns:ds="http://schemas.openxmlformats.org/officeDocument/2006/customXml" ds:itemID="{1CDA9F9C-6496-4CC4-B0FA-4C3F39F1EE4E}"/>
</file>

<file path=customXml/itemProps4.xml><?xml version="1.0" encoding="utf-8"?>
<ds:datastoreItem xmlns:ds="http://schemas.openxmlformats.org/officeDocument/2006/customXml" ds:itemID="{2C840705-BCA1-436A-94A2-F275F3816FCF}"/>
</file>

<file path=docProps/app.xml><?xml version="1.0" encoding="utf-8"?>
<Properties xmlns="http://schemas.openxmlformats.org/officeDocument/2006/extended-properties" xmlns:vt="http://schemas.openxmlformats.org/officeDocument/2006/docPropsVTypes">
  <Template>Своя игра Овчинников Алексей</Template>
  <TotalTime>1</TotalTime>
  <Words>418</Words>
  <Application>Microsoft Office PowerPoint</Application>
  <PresentationFormat>Экран (4:3)</PresentationFormat>
  <Paragraphs>104</Paragraphs>
  <Slides>29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Своя игра Овчинников Алексей</vt:lpstr>
      <vt:lpstr>Своя игра к 70 летию Победы</vt:lpstr>
      <vt:lpstr>Великая Отечественная     война</vt:lpstr>
      <vt:lpstr>Маршал и четырежды Герой Советского Союза. принял Парад Победы Советского Союза над Германией в Великой Отечественной войне.  </vt:lpstr>
      <vt:lpstr>Советский и польский  военачальник, Маршал Советского Союза и маршал Польши. Командовал Парадом Победы. Один из крупнейших полководцев Второй мировой войны.</vt:lpstr>
      <vt:lpstr>Советский военачальник, один из первых Маршалов Советского Союза. Участвовал в Русско-японской, Первой Мировой, Гражданской, Советско-польской и Второй мировой войнах. Во время Гражданской войны командовал Первой конной армией.</vt:lpstr>
      <vt:lpstr>Советский военачальник, член Ставки Верховного Главнокомандования. Принимал деятельное участие в разработке и осуществлении практически всех крупных операций на советско-германском фронте. Руководил штурмом Кёнигсберга. Один из крупнейших полководцев Второй мировой войны. Уроженец Костромской губернии, города Кинешмы.</vt:lpstr>
      <vt:lpstr>Советский военачальник, Главный маршал авиации Дважды Герой Советского Союза.  Участвовал в Гражданской, Советско-финской, Великой Отечественной войнах. Уроженец Нерехтского  района Костромской области.</vt:lpstr>
      <vt:lpstr>В этот день ноября произошел коренной перелом в Сталинградской битве, который дал начало 2-му периоду в Великой отечественной войне.</vt:lpstr>
      <vt:lpstr>Самое масштабное танковое сражение за историю II Мировой войны.</vt:lpstr>
      <vt:lpstr>Кто со стороны Советского Союза присутствовал на подписании акта об беззаговорочной капитуляции Германских вооруженных сил?</vt:lpstr>
      <vt:lpstr>Какое значение имел военный парад на Красной площади 7 ноября 1941 года и во время какой битвы он прошел?  </vt:lpstr>
      <vt:lpstr>С войсками какой страны войска 1-го Украинского фронта встретились на реке Эльбе?</vt:lpstr>
      <vt:lpstr>В каком городе Егоров и Кантария водрузили Знамя победы над Рейхстагом?</vt:lpstr>
      <vt:lpstr>Блокада какого города длилась 862 дня?</vt:lpstr>
      <vt:lpstr>Город-герой известный как «Город оружейников»</vt:lpstr>
      <vt:lpstr>В каком городе проходил судебный процесс над бывшими руководителями гитлеровской Германии?</vt:lpstr>
      <vt:lpstr>В каком городе прошла первая конференция стран антигитлеровской коалиции?</vt:lpstr>
      <vt:lpstr>В каком году проходила оборона Бресткой крепости?</vt:lpstr>
      <vt:lpstr>В каком году произошла Битва за Берлин, известная так же, как «Зееловские высоты»</vt:lpstr>
      <vt:lpstr>В каком году прошла  3 конференция в городе Потсдам?</vt:lpstr>
      <vt:lpstr>    стрелок-автоматчик 2-го отдельного батальона добровольческой бригады  Матросов Александр Матвеевич закрыл своей грудью амбразуру немецкого дзота. Его поступок широко освещался в газетах, журналах, литературе, кино как подвиг и стал в русском языке устойчивым выражением. Через пол года советские солдаты, вдохновившиеся подвигом Матросова с той же храбростью и самоотверженностью воевали на полях Курска В каком году это произошло? </vt:lpstr>
      <vt:lpstr>В каком году Волгограду (Сталинграду) присвоено звания Города-героя?</vt:lpstr>
      <vt:lpstr>Катюша — популярная русская песня военных времен. Автор музыки — Матвей Блантер, автор слов — Михаил Исаковский. Впервые исполнена Валентиной Батищевой в Колонном зале Дома Союзов под аккомпанемент оркестра Виктора Кнушевицкого. Как зовут советскую певицу польского происхождения, которая исполняет данную песню? </vt:lpstr>
      <vt:lpstr>«Священная война» — патриотическая песня  периода Великой Отечественной войны, ставшая своеобразным гимном защиты Отечества. Известна также по первой строчке: «Вставай, страна огромная!» Гимном к какой битве 1941 года стала эта песня? </vt:lpstr>
      <vt:lpstr>Как-то летом на рассвете Заглянул в соседний сад Там .. собирает виноград Я краснею, я бледнею Захотелось вдруг сказать Станем над рекою зорьки летние встречать Раскудрявый клен зеленый лист резной Я влюбленный и смущенный пред тобой…  Вставьте пропуск, который является названием песни  </vt:lpstr>
      <vt:lpstr>Каких птиц воспевает Дмитрий Хворостовский в этой песне:  Мне кажется порою что солдаты С кровавых не пришедшие полей Не в землю нашу полегли когда-то А превратились в белых … Они до сей поры с времен тех дальних Летят и подают нам голоса Не потому ль так часто и печально Мы замолкаем глядя в небеса…  </vt:lpstr>
      <vt:lpstr>Для какого фильма в 1943 году написана песня  «Тёмная ночь»  композитором Никитой Богословским и поэтом Владимиром Агатовым?</vt:lpstr>
      <vt:lpstr>В конце хочется сказать банальную фразу: «победила дружба», но нет, выигравшая команда одна и многоуважаемая Ольга Борисовна победителям раздаст по конфетке!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к 70 летию Победы</dc:title>
  <dc:creator>Пользователь</dc:creator>
  <cp:lastModifiedBy>Пользователь</cp:lastModifiedBy>
  <cp:revision>1</cp:revision>
  <dcterms:created xsi:type="dcterms:W3CDTF">2015-04-24T12:24:52Z</dcterms:created>
  <dcterms:modified xsi:type="dcterms:W3CDTF">2015-04-24T12:26:12Z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0x01010010A74580AF00C243999609282397F45F</vt:lpwstr>
  </property>
  <property fmtid="{D5CDD505-2E9C-101B-9397-08002B2CF9AE}" pid="3" name="_dlc_DocIdItemGuid">
    <vt:lpwstr>476eb173-992a-44cf-8b13-f64cc10423c4</vt:lpwstr>
  </property>
</Properties>
</file>