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7F3C-8105-4F5D-9B12-6DBFE73B81D9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A3D0-2A69-42D4-800C-B26F27583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48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7F3C-8105-4F5D-9B12-6DBFE73B81D9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A3D0-2A69-42D4-800C-B26F27583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96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7F3C-8105-4F5D-9B12-6DBFE73B81D9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A3D0-2A69-42D4-800C-B26F27583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242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7F3C-8105-4F5D-9B12-6DBFE73B81D9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A3D0-2A69-42D4-800C-B26F27583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45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7F3C-8105-4F5D-9B12-6DBFE73B81D9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A3D0-2A69-42D4-800C-B26F27583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457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7F3C-8105-4F5D-9B12-6DBFE73B81D9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A3D0-2A69-42D4-800C-B26F27583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885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7F3C-8105-4F5D-9B12-6DBFE73B81D9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A3D0-2A69-42D4-800C-B26F27583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102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7F3C-8105-4F5D-9B12-6DBFE73B81D9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A3D0-2A69-42D4-800C-B26F27583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13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7F3C-8105-4F5D-9B12-6DBFE73B81D9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A3D0-2A69-42D4-800C-B26F27583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743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7F3C-8105-4F5D-9B12-6DBFE73B81D9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A3D0-2A69-42D4-800C-B26F27583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92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7F3C-8105-4F5D-9B12-6DBFE73B81D9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A3D0-2A69-42D4-800C-B26F27583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61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7F3C-8105-4F5D-9B12-6DBFE73B81D9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A3D0-2A69-42D4-800C-B26F27583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56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7F3C-8105-4F5D-9B12-6DBFE73B81D9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A3D0-2A69-42D4-800C-B26F27583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9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7F3C-8105-4F5D-9B12-6DBFE73B81D9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A3D0-2A69-42D4-800C-B26F27583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943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7F3C-8105-4F5D-9B12-6DBFE73B81D9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A3D0-2A69-42D4-800C-B26F27583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32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7F3C-8105-4F5D-9B12-6DBFE73B81D9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A3D0-2A69-42D4-800C-B26F27583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469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3A07F3C-8105-4F5D-9B12-6DBFE73B81D9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E630A3D0-2A69-42D4-800C-B26F27583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53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3A07F3C-8105-4F5D-9B12-6DBFE73B81D9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630A3D0-2A69-42D4-800C-B26F27583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820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s://www.1zoom.ru/big2/773/243404-Sep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47" y="0"/>
            <a:ext cx="10351212" cy="685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455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oviet-aces-1936-53.ru/abc/v/verniko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85" y="94593"/>
            <a:ext cx="57150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8455" y="693682"/>
            <a:ext cx="51395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b="1" dirty="0" err="1"/>
              <a:t>Фикультминутка</a:t>
            </a:r>
            <a:r>
              <a:rPr lang="ru-RU" b="1" dirty="0"/>
              <a:t> «Самолет»</a:t>
            </a:r>
            <a:endParaRPr lang="ru-RU" dirty="0"/>
          </a:p>
          <a:p>
            <a:pPr fontAlgn="base"/>
            <a:endParaRPr lang="ru-RU" dirty="0"/>
          </a:p>
          <a:p>
            <a:pPr fontAlgn="base"/>
            <a:r>
              <a:rPr lang="ru-RU" dirty="0" smtClean="0"/>
              <a:t>Руки </a:t>
            </a:r>
            <a:r>
              <a:rPr lang="ru-RU" dirty="0"/>
              <a:t>в стороны - в полёт</a:t>
            </a:r>
          </a:p>
          <a:p>
            <a:pPr fontAlgn="base"/>
            <a:r>
              <a:rPr lang="ru-RU" dirty="0"/>
              <a:t>Отправляем самолёт.</a:t>
            </a:r>
          </a:p>
          <a:p>
            <a:pPr fontAlgn="base"/>
            <a:r>
              <a:rPr lang="ru-RU" dirty="0"/>
              <a:t>Правое крыло вперёд,</a:t>
            </a:r>
          </a:p>
          <a:p>
            <a:pPr fontAlgn="base"/>
            <a:r>
              <a:rPr lang="ru-RU" dirty="0"/>
              <a:t>Левое крыло вперёд.</a:t>
            </a:r>
          </a:p>
          <a:p>
            <a:pPr fontAlgn="base"/>
            <a:r>
              <a:rPr lang="ru-RU" dirty="0"/>
              <a:t>Раз, два, три, четыре</a:t>
            </a:r>
          </a:p>
          <a:p>
            <a:pPr fontAlgn="base"/>
            <a:r>
              <a:rPr lang="ru-RU" dirty="0"/>
              <a:t>Полетел наш самолёт.</a:t>
            </a:r>
          </a:p>
          <a:p>
            <a:pPr fontAlgn="base"/>
            <a:r>
              <a:rPr lang="ru-RU" dirty="0"/>
              <a:t>Руки ставим все вразлёт,</a:t>
            </a:r>
          </a:p>
          <a:p>
            <a:pPr fontAlgn="base"/>
            <a:r>
              <a:rPr lang="ru-RU" dirty="0"/>
              <a:t>Появился самолёт,</a:t>
            </a:r>
          </a:p>
          <a:p>
            <a:pPr fontAlgn="base"/>
            <a:r>
              <a:rPr lang="ru-RU" dirty="0"/>
              <a:t>Мах крылом туда - сюда,</a:t>
            </a:r>
          </a:p>
          <a:p>
            <a:pPr fontAlgn="base"/>
            <a:r>
              <a:rPr lang="ru-RU" dirty="0"/>
              <a:t>Делай раз, делай два.</a:t>
            </a:r>
          </a:p>
          <a:p>
            <a:pPr fontAlgn="base"/>
            <a:r>
              <a:rPr lang="ru-RU" dirty="0"/>
              <a:t>Раз и два, раз и два.</a:t>
            </a:r>
          </a:p>
          <a:p>
            <a:pPr fontAlgn="base"/>
            <a:r>
              <a:rPr lang="ru-RU" dirty="0"/>
              <a:t>Руки в стороны держите,</a:t>
            </a:r>
          </a:p>
          <a:p>
            <a:pPr fontAlgn="base"/>
            <a:r>
              <a:rPr lang="ru-RU" dirty="0"/>
              <a:t>Друг на друга посмотрите,</a:t>
            </a:r>
          </a:p>
          <a:p>
            <a:pPr fontAlgn="base"/>
            <a:r>
              <a:rPr lang="ru-RU" dirty="0"/>
              <a:t>Раз и два, раз и два.</a:t>
            </a:r>
          </a:p>
          <a:p>
            <a:pPr fontAlgn="base"/>
            <a:r>
              <a:rPr lang="ru-RU" dirty="0"/>
              <a:t>Опустите руки вниз,</a:t>
            </a:r>
          </a:p>
          <a:p>
            <a:pPr fontAlgn="base"/>
            <a:r>
              <a:rPr lang="ru-RU" dirty="0"/>
              <a:t>И на место все садись!</a:t>
            </a:r>
          </a:p>
        </p:txBody>
      </p:sp>
    </p:spTree>
    <p:extLst>
      <p:ext uri="{BB962C8B-B14F-4D97-AF65-F5344CB8AC3E}">
        <p14:creationId xmlns:p14="http://schemas.microsoft.com/office/powerpoint/2010/main" val="313129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katun24.ru/sites/default/files/images/160323pobe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6124"/>
            <a:ext cx="5173170" cy="344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avatars.mds.yandex.net/get-pdb/1927111/a1b288cd-4442-4a09-90b7-03264c59d801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301" y="2996705"/>
            <a:ext cx="6507984" cy="367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c.radikal.ru/c16/1905/14/70813039f3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40" y="3673614"/>
            <a:ext cx="1996964" cy="300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im0-tub-ru.yandex.net/i?id=408d802dc1c0805d27d39c84c033884e-l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69" y="126124"/>
            <a:ext cx="5549462" cy="268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myday.uz/userfiles/14/images/3f28306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0" b="642"/>
          <a:stretch/>
        </p:blipFill>
        <p:spPr bwMode="auto">
          <a:xfrm>
            <a:off x="2397116" y="3970704"/>
            <a:ext cx="2998907" cy="240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40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pimg.mycdn.me/getImage?disableStub=true&amp;type=VIDEO_S_720&amp;url=https%3A%2F%2Fvdp.mycdn.me%2FgetImage%3Fid%3D593269099116%26idx%3D10%26thumbType%3D32%26f%3D1&amp;signatureToken=Czqq0q-9lNm3G4N0fUKN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65" y="461250"/>
            <a:ext cx="11063696" cy="622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50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c.pics.livejournal.com/townsman/3784534/712126/712126_origi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68"/>
          <a:stretch/>
        </p:blipFill>
        <p:spPr bwMode="auto">
          <a:xfrm>
            <a:off x="124044" y="105104"/>
            <a:ext cx="5257253" cy="395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ic.pics.livejournal.com/townsman/3784534/712256/712256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462" y="2575037"/>
            <a:ext cx="6138042" cy="409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www.adm-krasnoe.ru/tinybrowser/images/dlya-novostey/0_foto/den-pamyati/den-pamyati-i-skorbi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" t="15361" b="5484"/>
          <a:stretch/>
        </p:blipFill>
        <p:spPr bwMode="auto">
          <a:xfrm>
            <a:off x="622082" y="4198884"/>
            <a:ext cx="4107574" cy="256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64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fenixclub.com/uploads/59697/img-619051-6829341e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120" y="0"/>
            <a:ext cx="9076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60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Ищут пожарные, Ищет милиция, Ищут фотограф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93" y="149718"/>
            <a:ext cx="4910410" cy="590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люди обсуждаю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520" y="1313957"/>
            <a:ext cx="4762500" cy="519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74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неизвестный герой лезет по трубе спасать девочку из ог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10" y="244311"/>
            <a:ext cx="4762500" cy="637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еизвестный герой с девочкой на руках спасает от огня пожа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009" y="406236"/>
            <a:ext cx="4762500" cy="621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16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ы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23" y="289033"/>
            <a:ext cx="1849819" cy="470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ожар пожарные маши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119" y="878718"/>
            <a:ext cx="5887873" cy="509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пожарный рукав шлан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369" y="2912416"/>
            <a:ext cx="2713748" cy="367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58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неизвестный герой и спасенная девочка на ру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5538"/>
            <a:ext cx="4762500" cy="60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Рассказ о неизвестном геро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771" y="661055"/>
            <a:ext cx="4762500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значек Г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072" y="4319200"/>
            <a:ext cx="1807779" cy="227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63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1" name="Picture 29" descr="https://storage.myseldon.com/news_pict_C2/C2CFF66CC62EB6DC1F8FF5792CA1B95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858" y="248539"/>
            <a:ext cx="4185197" cy="263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3" name="Picture 31" descr="http://xn--35-6kcaz0byapcl6i.xn--p1ai/wp-content/uploads/2016/12/DSC3176-1024x6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01" y="248539"/>
            <a:ext cx="6882196" cy="472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5" name="Picture 33" descr="https://ska23.ru/pluginfile.php/2359/course/overviewfiles/%D0%A4%D0%BE%D1%82%D0%B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928" y="3333148"/>
            <a:ext cx="4724886" cy="265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84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ickimage.ru/wp-content/uploads/images/detskie/skazochniegeroi/skazochniegeroi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28" y="3610917"/>
            <a:ext cx="2161149" cy="30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test.dzo44.ru/upload/images/%D0%B3%D0%BB%D0%B2%D1%80%D0%B0%D1%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781" y="2812885"/>
            <a:ext cx="2511972" cy="380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smolbattle.ru/data/attachments/675/675761-788d6a665bd5eac9445948d044def4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331" y="394535"/>
            <a:ext cx="6577396" cy="483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5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aeromaritimessme.com/Upload/IMG/tbujbaxi.zxf_Fire-Bann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5" y="150993"/>
            <a:ext cx="11335781" cy="283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avatars.mds.yandex.net/get-pdb/2510728/09731a88-ca2e-46c7-a31b-7a3799b5f219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5" y="3193831"/>
            <a:ext cx="5877363" cy="330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avatars.mds.yandex.net/get-altay/1899063/2a0000016a69a8cf338de11bbd79f29ce5ab/X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191" y="3046043"/>
            <a:ext cx="4698125" cy="360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44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82dbf1-bcaa-4613-9a4c-8b7010640233">H5VRHAXFEW3S-1010-1751</_dlc_DocId>
    <_dlc_DocIdUrl xmlns="b582dbf1-bcaa-4613-9a4c-8b7010640233">
      <Url>http://www.eduportal44.ru/Krasnoe/MGOU4/_layouts/15/DocIdRedir.aspx?ID=H5VRHAXFEW3S-1010-1751</Url>
      <Description>H5VRHAXFEW3S-1010-1751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030614DF85037428406C94D6FE87DCF" ma:contentTypeVersion="1" ma:contentTypeDescription="Создание документа." ma:contentTypeScope="" ma:versionID="e47a1e6ca6958c1086d07c87f5a012b8">
  <xsd:schema xmlns:xsd="http://www.w3.org/2001/XMLSchema" xmlns:xs="http://www.w3.org/2001/XMLSchema" xmlns:p="http://schemas.microsoft.com/office/2006/metadata/properties" xmlns:ns2="b582dbf1-bcaa-4613-9a4c-8b7010640233" targetNamespace="http://schemas.microsoft.com/office/2006/metadata/properties" ma:root="true" ma:fieldsID="f776690c5d533c7015e705064819a422" ns2:_="">
    <xsd:import namespace="b582dbf1-bcaa-4613-9a4c-8b70106402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2dbf1-bcaa-4613-9a4c-8b70106402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822307-9F54-4926-AD70-D41D92ACFEE4}"/>
</file>

<file path=customXml/itemProps2.xml><?xml version="1.0" encoding="utf-8"?>
<ds:datastoreItem xmlns:ds="http://schemas.openxmlformats.org/officeDocument/2006/customXml" ds:itemID="{48064306-2BE1-44CD-A94D-8248BB6BADF5}"/>
</file>

<file path=customXml/itemProps3.xml><?xml version="1.0" encoding="utf-8"?>
<ds:datastoreItem xmlns:ds="http://schemas.openxmlformats.org/officeDocument/2006/customXml" ds:itemID="{3381084E-DD80-4571-9DC1-612A777B5608}"/>
</file>

<file path=customXml/itemProps4.xml><?xml version="1.0" encoding="utf-8"?>
<ds:datastoreItem xmlns:ds="http://schemas.openxmlformats.org/officeDocument/2006/customXml" ds:itemID="{6C0EC066-CA9A-4580-B7EF-E1F4EAC86175}"/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91</TotalTime>
  <Words>88</Words>
  <Application>Microsoft Office PowerPoint</Application>
  <PresentationFormat>Широкоэкранный</PresentationFormat>
  <Paragraphs>18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Сетка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2020-02-03T20:13:49Z</dcterms:created>
  <dcterms:modified xsi:type="dcterms:W3CDTF">2020-04-29T17:43:21Z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0x0101007030614DF85037428406C94D6FE87DCF</vt:lpwstr>
  </property>
  <property fmtid="{D5CDD505-2E9C-101B-9397-08002B2CF9AE}" pid="3" name="_dlc_DocIdItemGuid">
    <vt:lpwstr>b4084ccb-9334-4544-af65-d94eb7d9c1ea</vt:lpwstr>
  </property>
</Properties>
</file>