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5455" autoAdjust="0"/>
  </p:normalViewPr>
  <p:slideViewPr>
    <p:cSldViewPr snapToGrid="0">
      <p:cViewPr varScale="1">
        <p:scale>
          <a:sx n="81" d="100"/>
          <a:sy n="81" d="100"/>
        </p:scale>
        <p:origin x="132" y="1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3418C-643E-453F-BD62-888565E8D02F}" type="datetimeFigureOut">
              <a:rPr lang="ru-RU" smtClean="0"/>
              <a:t>вс 02.02.20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E89C7-196B-421C-AF21-9ABFD399D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41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E89C7-196B-421C-AF21-9ABFD399DDD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692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BC1-84B7-47A3-ADD8-E13267EF1ED5}" type="datetimeFigureOut">
              <a:rPr lang="ru-RU" smtClean="0"/>
              <a:t>сб 01.02.20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AD9D-DF40-4DB7-9E7F-C52E2BACF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66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BC1-84B7-47A3-ADD8-E13267EF1ED5}" type="datetimeFigureOut">
              <a:rPr lang="ru-RU" smtClean="0"/>
              <a:t>сб 01.02.20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AD9D-DF40-4DB7-9E7F-C52E2BACF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4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BC1-84B7-47A3-ADD8-E13267EF1ED5}" type="datetimeFigureOut">
              <a:rPr lang="ru-RU" smtClean="0"/>
              <a:t>сб 01.02.20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AD9D-DF40-4DB7-9E7F-C52E2BACF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91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BC1-84B7-47A3-ADD8-E13267EF1ED5}" type="datetimeFigureOut">
              <a:rPr lang="ru-RU" smtClean="0"/>
              <a:t>сб 01.02.20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AD9D-DF40-4DB7-9E7F-C52E2BACF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62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BC1-84B7-47A3-ADD8-E13267EF1ED5}" type="datetimeFigureOut">
              <a:rPr lang="ru-RU" smtClean="0"/>
              <a:t>сб 01.02.20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AD9D-DF40-4DB7-9E7F-C52E2BACF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15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BC1-84B7-47A3-ADD8-E13267EF1ED5}" type="datetimeFigureOut">
              <a:rPr lang="ru-RU" smtClean="0"/>
              <a:t>сб 01.02.20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AD9D-DF40-4DB7-9E7F-C52E2BACF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35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BC1-84B7-47A3-ADD8-E13267EF1ED5}" type="datetimeFigureOut">
              <a:rPr lang="ru-RU" smtClean="0"/>
              <a:t>сб 01.02.20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AD9D-DF40-4DB7-9E7F-C52E2BACF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3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BC1-84B7-47A3-ADD8-E13267EF1ED5}" type="datetimeFigureOut">
              <a:rPr lang="ru-RU" smtClean="0"/>
              <a:t>сб 01.02.20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AD9D-DF40-4DB7-9E7F-C52E2BACF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68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BC1-84B7-47A3-ADD8-E13267EF1ED5}" type="datetimeFigureOut">
              <a:rPr lang="ru-RU" smtClean="0"/>
              <a:t>сб 01.02.20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AD9D-DF40-4DB7-9E7F-C52E2BACF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540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BC1-84B7-47A3-ADD8-E13267EF1ED5}" type="datetimeFigureOut">
              <a:rPr lang="ru-RU" smtClean="0"/>
              <a:t>сб 01.02.20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AD9D-DF40-4DB7-9E7F-C52E2BACF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67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BC1-84B7-47A3-ADD8-E13267EF1ED5}" type="datetimeFigureOut">
              <a:rPr lang="ru-RU" smtClean="0"/>
              <a:t>сб 01.02.20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AD9D-DF40-4DB7-9E7F-C52E2BACF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48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84BC1-84B7-47A3-ADD8-E13267EF1ED5}" type="datetimeFigureOut">
              <a:rPr lang="ru-RU" smtClean="0"/>
              <a:t>сб 01.02.20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EAD9D-DF40-4DB7-9E7F-C52E2BACF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97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4.jpe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ad/00/28/ad00288169be9a951772ae606f8981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одержимое 7" descr="загружено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98" y="4437112"/>
            <a:ext cx="1902736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5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1881"/>
          </a:xfrm>
          <a:prstGeom prst="rect">
            <a:avLst/>
          </a:prstGeom>
        </p:spPr>
      </p:pic>
      <p:pic>
        <p:nvPicPr>
          <p:cNvPr id="5" name="Содержимое 7" descr="загружено (1).jpg"/>
          <p:cNvPicPr/>
          <p:nvPr/>
        </p:nvPicPr>
        <p:blipFill rotWithShape="1">
          <a:blip r:embed="rId3"/>
          <a:srcRect l="29274" b="45963"/>
          <a:stretch/>
        </p:blipFill>
        <p:spPr>
          <a:xfrm>
            <a:off x="5783283" y="5112514"/>
            <a:ext cx="439388" cy="31451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" name="Содержимое 4" descr="загружено (2).jpg"/>
          <p:cNvPicPr>
            <a:picLocks noGrp="1" noChangeAspect="1"/>
          </p:cNvPicPr>
          <p:nvPr>
            <p:ph sz="quarter"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7516" y="4148832"/>
            <a:ext cx="426427" cy="562265"/>
          </a:xfrm>
          <a:scene3d>
            <a:camera prst="orthographicFront">
              <a:rot lat="0" lon="10500001" rev="0"/>
            </a:camera>
            <a:lightRig rig="threePt" dir="t"/>
          </a:scene3d>
        </p:spPr>
      </p:pic>
      <p:pic>
        <p:nvPicPr>
          <p:cNvPr id="7" name="Содержимое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3" b="96809" l="9750" r="89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29" r="24505" b="35514"/>
          <a:stretch/>
        </p:blipFill>
        <p:spPr>
          <a:xfrm rot="20962602">
            <a:off x="7884711" y="2806353"/>
            <a:ext cx="618022" cy="544790"/>
          </a:xfrm>
          <a:prstGeom prst="rect">
            <a:avLst/>
          </a:prstGeom>
          <a:scene3d>
            <a:camera prst="orthographicFront">
              <a:rot lat="0" lon="10499980" rev="0"/>
            </a:camera>
            <a:lightRig rig="threePt" dir="t"/>
          </a:scene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70" y="4142420"/>
            <a:ext cx="2448272" cy="271558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199978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37047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776/00054b1d-56cef36c/64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8" y="204891"/>
            <a:ext cx="7944537" cy="595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4" y="3548654"/>
            <a:ext cx="2867891" cy="318101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199978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94384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1881"/>
          </a:xfrm>
          <a:prstGeom prst="rect">
            <a:avLst/>
          </a:prstGeom>
        </p:spPr>
      </p:pic>
      <p:pic>
        <p:nvPicPr>
          <p:cNvPr id="5" name="Содержимое 7" descr="загружено (1).jpg"/>
          <p:cNvPicPr/>
          <p:nvPr/>
        </p:nvPicPr>
        <p:blipFill rotWithShape="1">
          <a:blip r:embed="rId3"/>
          <a:srcRect l="29274" b="45963"/>
          <a:stretch/>
        </p:blipFill>
        <p:spPr>
          <a:xfrm>
            <a:off x="5783283" y="5112514"/>
            <a:ext cx="439388" cy="31451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" name="Содержимое 4" descr="загружено (2).jpg"/>
          <p:cNvPicPr>
            <a:picLocks noGrp="1" noChangeAspect="1"/>
          </p:cNvPicPr>
          <p:nvPr>
            <p:ph sz="quarter"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7516" y="4148832"/>
            <a:ext cx="426427" cy="562265"/>
          </a:xfrm>
          <a:scene3d>
            <a:camera prst="orthographicFront">
              <a:rot lat="0" lon="10500001" rev="0"/>
            </a:camera>
            <a:lightRig rig="threePt" dir="t"/>
          </a:scene3d>
        </p:spPr>
      </p:pic>
      <p:pic>
        <p:nvPicPr>
          <p:cNvPr id="7" name="Содержимое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3" b="96809" l="9750" r="89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29" r="24505" b="35514"/>
          <a:stretch/>
        </p:blipFill>
        <p:spPr>
          <a:xfrm rot="20962602">
            <a:off x="7884711" y="2806353"/>
            <a:ext cx="618022" cy="544790"/>
          </a:xfrm>
          <a:prstGeom prst="rect">
            <a:avLst/>
          </a:prstGeom>
          <a:scene3d>
            <a:camera prst="orthographicFront">
              <a:rot lat="0" lon="10499980" rev="0"/>
            </a:camera>
            <a:lightRig rig="threePt" dir="t"/>
          </a:scene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3" y="4548249"/>
            <a:ext cx="1874633" cy="207930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59995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72907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1881"/>
          </a:xfrm>
          <a:prstGeom prst="rect">
            <a:avLst/>
          </a:prstGeom>
        </p:spPr>
      </p:pic>
      <p:pic>
        <p:nvPicPr>
          <p:cNvPr id="5" name="Содержимое 7" descr="загружено (1).jpg"/>
          <p:cNvPicPr/>
          <p:nvPr/>
        </p:nvPicPr>
        <p:blipFill rotWithShape="1">
          <a:blip r:embed="rId3"/>
          <a:srcRect l="29274" b="45963"/>
          <a:stretch/>
        </p:blipFill>
        <p:spPr>
          <a:xfrm>
            <a:off x="5783283" y="5112514"/>
            <a:ext cx="439388" cy="31451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" name="Содержимое 4" descr="загружено (2).jpg"/>
          <p:cNvPicPr>
            <a:picLocks noGrp="1" noChangeAspect="1"/>
          </p:cNvPicPr>
          <p:nvPr>
            <p:ph sz="quarter"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7516" y="4148832"/>
            <a:ext cx="426427" cy="562265"/>
          </a:xfrm>
          <a:scene3d>
            <a:camera prst="orthographicFront">
              <a:rot lat="0" lon="10500001" rev="0"/>
            </a:camera>
            <a:lightRig rig="threePt" dir="t"/>
          </a:scene3d>
        </p:spPr>
      </p:pic>
      <p:pic>
        <p:nvPicPr>
          <p:cNvPr id="7" name="Содержимое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3" b="96809" l="9750" r="89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29" r="24505" b="35514"/>
          <a:stretch/>
        </p:blipFill>
        <p:spPr>
          <a:xfrm rot="20962602">
            <a:off x="7884711" y="2806353"/>
            <a:ext cx="618022" cy="544790"/>
          </a:xfrm>
          <a:prstGeom prst="rect">
            <a:avLst/>
          </a:prstGeom>
          <a:scene3d>
            <a:camera prst="orthographicFront">
              <a:rot lat="0" lon="10499980" rev="0"/>
            </a:camera>
            <a:lightRig rig="threePt" dir="t"/>
          </a:scene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5" t="1" b="58117"/>
          <a:stretch/>
        </p:blipFill>
        <p:spPr>
          <a:xfrm rot="21103060">
            <a:off x="6471844" y="2216791"/>
            <a:ext cx="500057" cy="43140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599950" rev="0"/>
            </a:camera>
            <a:lightRig rig="threePt" dir="t"/>
          </a:scene3d>
        </p:spPr>
      </p:pic>
      <p:pic>
        <p:nvPicPr>
          <p:cNvPr id="9" name="Содержимое 7" descr="hello_html_6aa58968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226" y="4148832"/>
            <a:ext cx="2064095" cy="2584327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62279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hello_html_6aa5896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618" y="3325149"/>
            <a:ext cx="2064095" cy="2584327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pic>
        <p:nvPicPr>
          <p:cNvPr id="8194" name="Picture 2" descr="http://www.clipartbest.com/cliparts/xcg/o5b/xcgo5bEei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745" y="0"/>
            <a:ext cx="7786255" cy="583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2.bp.blogspot.com/-XcAc7EYwejw/WqVez1RHryI/AAAAAAAAJz8/99MF5o8sNY4hjn9tQQaP4fylkTDtInHBgCLcBGAs/s1600/8%2B%25286%252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36" y="1093810"/>
            <a:ext cx="2470067" cy="254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3.downloader.disk.yandex.ru/preview/9f4ecec4fbcbe9f43e7a7fec336955daddd9c4bc15de541dc6ed6c97dbabdbff/5e362b73/uhsPTsitd2wdCyUoOg7pHV4Cq1mWFINLqZd9jYPLuAAR-h5o685PJt0BQ3AVF-Osq_J6bpmRyOJonT3VoXnDag%3D%3D?uid=0&amp;filename=muhomor%2Bgribi%2B68518681096.png&amp;disposition=inline&amp;hash=&amp;limit=0&amp;content_type=image%2Fpng&amp;owner_uid=0&amp;tknv=v2&amp;size=1280x6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995" y="4843524"/>
            <a:ext cx="613674" cy="8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2.downloader.disk.yandex.ru/preview/5220db6ff8f90a57b3811cb213a1a99cde477d4bd96d541e412cfe2508ddc6d7/5e362be2/1Xp8_u8KQ6i_mKhIYU57ZOi8ILnpUc7rxa3cJEb0RzgG6GPd3QlQz0o_XMbZv2xtq_J6bpmRyOJonT3VoXnDag%3D%3D?uid=0&amp;filename=11.png&amp;disposition=inline&amp;hash=&amp;limit=0&amp;content_type=image%2Fpng&amp;owner_uid=0&amp;tknv=v2&amp;size=1280x66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654" y="4843524"/>
            <a:ext cx="485692" cy="59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https://png-images.ru/wp-content/uploads/2014/11/fir_tree_PNG37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332" y="826439"/>
            <a:ext cx="2875025" cy="417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Береза на прозрачном фоне #1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669" y="2297860"/>
            <a:ext cx="1790356" cy="253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8" name="Picture 26" descr="https://1.downloader.disk.yandex.ru/preview/9254ddcbe1e457d47e58d1b096efc27897ee589ffdf0a7b1c44199024cb6a082/5e362be2/jQhEtM7eFHg8xse7ufLcp_F6_WUZrhe-ZQKrizdTtnB31zIFLCWSBHxwB85EaRZEq_J6bpmRyOJonT3VoXnDag%3D%3D?uid=0&amp;filename=0_91db5_20ba2dbb_orig.png&amp;disposition=inline&amp;hash=&amp;limit=0&amp;content_type=image%2Fpng&amp;owner_uid=0&amp;tknv=v2&amp;size=1280x66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50301" y="4843524"/>
            <a:ext cx="513736" cy="63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26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1881"/>
          </a:xfrm>
          <a:prstGeom prst="rect">
            <a:avLst/>
          </a:prstGeom>
        </p:spPr>
      </p:pic>
      <p:pic>
        <p:nvPicPr>
          <p:cNvPr id="5" name="Содержимое 7" descr="загружено (1).jpg"/>
          <p:cNvPicPr/>
          <p:nvPr/>
        </p:nvPicPr>
        <p:blipFill rotWithShape="1">
          <a:blip r:embed="rId3"/>
          <a:srcRect l="29274" b="45963"/>
          <a:stretch/>
        </p:blipFill>
        <p:spPr>
          <a:xfrm>
            <a:off x="5783283" y="5112514"/>
            <a:ext cx="439388" cy="31451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" name="Содержимое 4" descr="загружено (2).jpg"/>
          <p:cNvPicPr>
            <a:picLocks noGrp="1" noChangeAspect="1"/>
          </p:cNvPicPr>
          <p:nvPr>
            <p:ph sz="quarter"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7516" y="4148832"/>
            <a:ext cx="426427" cy="562265"/>
          </a:xfrm>
          <a:scene3d>
            <a:camera prst="orthographicFront">
              <a:rot lat="0" lon="10500001" rev="0"/>
            </a:camera>
            <a:lightRig rig="threePt" dir="t"/>
          </a:scene3d>
        </p:spPr>
      </p:pic>
      <p:pic>
        <p:nvPicPr>
          <p:cNvPr id="7" name="Содержимое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3" b="96809" l="9750" r="89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29" r="24505" b="35514"/>
          <a:stretch/>
        </p:blipFill>
        <p:spPr>
          <a:xfrm rot="20962602">
            <a:off x="7884711" y="2806353"/>
            <a:ext cx="618022" cy="544790"/>
          </a:xfrm>
          <a:prstGeom prst="rect">
            <a:avLst/>
          </a:prstGeom>
          <a:scene3d>
            <a:camera prst="orthographicFront">
              <a:rot lat="0" lon="10499980" rev="0"/>
            </a:camera>
            <a:lightRig rig="threePt" dir="t"/>
          </a:scene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5" t="1" b="58117"/>
          <a:stretch/>
        </p:blipFill>
        <p:spPr>
          <a:xfrm rot="21103060">
            <a:off x="6471844" y="2216791"/>
            <a:ext cx="500057" cy="43140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599950" rev="0"/>
            </a:camera>
            <a:lightRig rig="threePt" dir="t"/>
          </a:scene3d>
        </p:spPr>
      </p:pic>
      <p:pic>
        <p:nvPicPr>
          <p:cNvPr id="9" name="Содержимое 7" descr="hello_html_6aa58968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5607" y="4711097"/>
            <a:ext cx="1399100" cy="1751727"/>
          </a:xfrm>
          <a:prstGeom prst="rect">
            <a:avLst/>
          </a:prstGeom>
          <a:scene3d>
            <a:camera prst="orthographicFront">
              <a:rot lat="0" lon="21599969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5169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1881"/>
          </a:xfrm>
          <a:prstGeom prst="rect">
            <a:avLst/>
          </a:prstGeom>
        </p:spPr>
      </p:pic>
      <p:pic>
        <p:nvPicPr>
          <p:cNvPr id="5" name="Содержимое 7" descr="загружено (1).jpg"/>
          <p:cNvPicPr/>
          <p:nvPr/>
        </p:nvPicPr>
        <p:blipFill rotWithShape="1">
          <a:blip r:embed="rId3"/>
          <a:srcRect l="29274" b="45963"/>
          <a:stretch/>
        </p:blipFill>
        <p:spPr>
          <a:xfrm>
            <a:off x="5783283" y="5112514"/>
            <a:ext cx="439388" cy="31451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" name="Содержимое 4" descr="загружено (2).jpg"/>
          <p:cNvPicPr>
            <a:picLocks noGrp="1" noChangeAspect="1"/>
          </p:cNvPicPr>
          <p:nvPr>
            <p:ph sz="quarter"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7516" y="4148832"/>
            <a:ext cx="426427" cy="562265"/>
          </a:xfrm>
          <a:scene3d>
            <a:camera prst="orthographicFront">
              <a:rot lat="0" lon="10500001" rev="0"/>
            </a:camera>
            <a:lightRig rig="threePt" dir="t"/>
          </a:scene3d>
        </p:spPr>
      </p:pic>
      <p:pic>
        <p:nvPicPr>
          <p:cNvPr id="7" name="Содержимое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3" b="96809" l="9750" r="89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29" r="24505" b="35514"/>
          <a:stretch/>
        </p:blipFill>
        <p:spPr>
          <a:xfrm rot="20962602">
            <a:off x="7884711" y="2806353"/>
            <a:ext cx="618022" cy="544790"/>
          </a:xfrm>
          <a:prstGeom prst="rect">
            <a:avLst/>
          </a:prstGeom>
          <a:scene3d>
            <a:camera prst="orthographicFront">
              <a:rot lat="0" lon="10499980" rev="0"/>
            </a:camera>
            <a:lightRig rig="threePt" dir="t"/>
          </a:scene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5" t="1" b="58117"/>
          <a:stretch/>
        </p:blipFill>
        <p:spPr>
          <a:xfrm rot="21103060">
            <a:off x="6471844" y="2216791"/>
            <a:ext cx="500057" cy="43140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599950" rev="0"/>
            </a:camera>
            <a:lightRig rig="threePt" dir="t"/>
          </a:scene3d>
        </p:spPr>
      </p:pic>
      <p:pic>
        <p:nvPicPr>
          <p:cNvPr id="9" name="Содержимое 7" descr="hello_html_6aa58968.png"/>
          <p:cNvPicPr>
            <a:picLocks noChangeAspect="1"/>
          </p:cNvPicPr>
          <p:nvPr/>
        </p:nvPicPr>
        <p:blipFill rotWithShape="1">
          <a:blip r:embed="rId8"/>
          <a:srcRect b="42277"/>
          <a:stretch/>
        </p:blipFill>
        <p:spPr>
          <a:xfrm>
            <a:off x="4314197" y="3320313"/>
            <a:ext cx="936420" cy="661979"/>
          </a:xfrm>
          <a:prstGeom prst="rect">
            <a:avLst/>
          </a:prstGeom>
          <a:scene3d>
            <a:camera prst="orthographicFront">
              <a:rot lat="0" lon="21599969" rev="0"/>
            </a:camera>
            <a:lightRig rig="threePt" dir="t"/>
          </a:scene3d>
        </p:spPr>
      </p:pic>
      <p:pic>
        <p:nvPicPr>
          <p:cNvPr id="10" name="Содержимое 7" descr="teddy-bear (9)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163" y="3403441"/>
            <a:ext cx="2017721" cy="32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1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i.pinimg.com/originals/6c/46/d7/6c46d7c174e1dec05aa078ac627611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778" y="1"/>
            <a:ext cx="7464236" cy="694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10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1881"/>
          </a:xfrm>
          <a:prstGeom prst="rect">
            <a:avLst/>
          </a:prstGeom>
        </p:spPr>
      </p:pic>
      <p:pic>
        <p:nvPicPr>
          <p:cNvPr id="5" name="Содержимое 7" descr="загружено (1).jpg"/>
          <p:cNvPicPr/>
          <p:nvPr/>
        </p:nvPicPr>
        <p:blipFill rotWithShape="1">
          <a:blip r:embed="rId3"/>
          <a:srcRect l="29274" b="45963"/>
          <a:stretch/>
        </p:blipFill>
        <p:spPr>
          <a:xfrm>
            <a:off x="5783283" y="5112514"/>
            <a:ext cx="439388" cy="31451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" name="Содержимое 4" descr="загружено (2).jpg"/>
          <p:cNvPicPr>
            <a:picLocks noGrp="1" noChangeAspect="1"/>
          </p:cNvPicPr>
          <p:nvPr>
            <p:ph sz="quarter"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7516" y="4148832"/>
            <a:ext cx="426427" cy="562265"/>
          </a:xfrm>
          <a:scene3d>
            <a:camera prst="orthographicFront">
              <a:rot lat="0" lon="10500001" rev="0"/>
            </a:camera>
            <a:lightRig rig="threePt" dir="t"/>
          </a:scene3d>
        </p:spPr>
      </p:pic>
      <p:pic>
        <p:nvPicPr>
          <p:cNvPr id="7" name="Содержимое 7" descr="hello_html_6aa58968.png"/>
          <p:cNvPicPr>
            <a:picLocks noChangeAspect="1"/>
          </p:cNvPicPr>
          <p:nvPr/>
        </p:nvPicPr>
        <p:blipFill rotWithShape="1">
          <a:blip r:embed="rId5"/>
          <a:srcRect b="42277"/>
          <a:stretch/>
        </p:blipFill>
        <p:spPr>
          <a:xfrm>
            <a:off x="4314197" y="3320313"/>
            <a:ext cx="936420" cy="661979"/>
          </a:xfrm>
          <a:prstGeom prst="rect">
            <a:avLst/>
          </a:prstGeom>
          <a:scene3d>
            <a:camera prst="orthographicFront">
              <a:rot lat="0" lon="21599969" rev="0"/>
            </a:camera>
            <a:lightRig rig="threePt" dir="t"/>
          </a:scene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5" t="1" b="58117"/>
          <a:stretch/>
        </p:blipFill>
        <p:spPr>
          <a:xfrm rot="21103060">
            <a:off x="6471844" y="2216791"/>
            <a:ext cx="500057" cy="43140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599950" rev="0"/>
            </a:camera>
            <a:lightRig rig="threePt" dir="t"/>
          </a:scene3d>
        </p:spPr>
      </p:pic>
      <p:pic>
        <p:nvPicPr>
          <p:cNvPr id="9" name="Содержимое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3" b="96809" l="9750" r="89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29" r="24505" b="35514"/>
          <a:stretch/>
        </p:blipFill>
        <p:spPr>
          <a:xfrm rot="20962602">
            <a:off x="7884711" y="2806353"/>
            <a:ext cx="618022" cy="544790"/>
          </a:xfrm>
          <a:prstGeom prst="rect">
            <a:avLst/>
          </a:prstGeom>
          <a:scene3d>
            <a:camera prst="orthographicFront">
              <a:rot lat="0" lon="10499980" rev="0"/>
            </a:camera>
            <a:lightRig rig="threePt" dir="t"/>
          </a:scene3d>
        </p:spPr>
      </p:pic>
      <p:pic>
        <p:nvPicPr>
          <p:cNvPr id="10" name="Содержимое 7" descr="teddy-bear (9)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2229" y="4381614"/>
            <a:ext cx="1301484" cy="2090820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7934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img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79086" cy="7101444"/>
          </a:xfrm>
        </p:spPr>
      </p:pic>
    </p:spTree>
    <p:extLst>
      <p:ext uri="{BB962C8B-B14F-4D97-AF65-F5344CB8AC3E}">
        <p14:creationId xmlns:p14="http://schemas.microsoft.com/office/powerpoint/2010/main" val="395561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448" y="0"/>
            <a:ext cx="6564552" cy="4948661"/>
          </a:xfrm>
          <a:prstGeom prst="rect">
            <a:avLst/>
          </a:prstGeom>
        </p:spPr>
      </p:pic>
      <p:pic>
        <p:nvPicPr>
          <p:cNvPr id="7" name="Содержимое 5" descr="загружено (1)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 rot="21337850">
            <a:off x="606641" y="3539030"/>
            <a:ext cx="2029586" cy="2286001"/>
          </a:xfrm>
        </p:spPr>
      </p:pic>
      <p:sp>
        <p:nvSpPr>
          <p:cNvPr id="8" name="Прямоугольник 7"/>
          <p:cNvSpPr/>
          <p:nvPr/>
        </p:nvSpPr>
        <p:spPr>
          <a:xfrm>
            <a:off x="3408288" y="5442259"/>
            <a:ext cx="3326403" cy="45676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08288" y="6112032"/>
            <a:ext cx="8168467" cy="4180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39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6.38889E-6 9.51896E-6 L 0.42517 -0.01063 " pathEditMode="relative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Содержимое 7" descr="загружено (1)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092324" y="4376242"/>
            <a:ext cx="1902460" cy="214312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71224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1881"/>
          </a:xfrm>
          <a:prstGeom prst="rect">
            <a:avLst/>
          </a:prstGeom>
        </p:spPr>
      </p:pic>
      <p:pic>
        <p:nvPicPr>
          <p:cNvPr id="5" name="Содержимое 4" descr="загружено (2)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222" y="4754474"/>
            <a:ext cx="1433218" cy="1889770"/>
          </a:xfrm>
        </p:spPr>
      </p:pic>
    </p:spTree>
    <p:extLst>
      <p:ext uri="{BB962C8B-B14F-4D97-AF65-F5344CB8AC3E}">
        <p14:creationId xmlns:p14="http://schemas.microsoft.com/office/powerpoint/2010/main" val="24528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1881"/>
          </a:xfrm>
          <a:prstGeom prst="rect">
            <a:avLst/>
          </a:prstGeom>
        </p:spPr>
      </p:pic>
      <p:pic>
        <p:nvPicPr>
          <p:cNvPr id="5" name="Содержимое 4" descr="загружено (2)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222" y="4754474"/>
            <a:ext cx="1433218" cy="1889770"/>
          </a:xfrm>
        </p:spPr>
      </p:pic>
      <p:sp>
        <p:nvSpPr>
          <p:cNvPr id="6" name="Прямоугольник 5"/>
          <p:cNvSpPr/>
          <p:nvPr/>
        </p:nvSpPr>
        <p:spPr>
          <a:xfrm>
            <a:off x="2683823" y="5949538"/>
            <a:ext cx="676894" cy="6293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681351" y="6127668"/>
            <a:ext cx="539613" cy="5165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417620" y="6127668"/>
            <a:ext cx="581891" cy="629392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44628" y="5854536"/>
            <a:ext cx="522514" cy="730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59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загружено (2)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720" y="3840073"/>
            <a:ext cx="1910843" cy="2519543"/>
          </a:xfrm>
        </p:spPr>
      </p:pic>
      <p:sp>
        <p:nvSpPr>
          <p:cNvPr id="5" name="Прямоугольник 4"/>
          <p:cNvSpPr/>
          <p:nvPr/>
        </p:nvSpPr>
        <p:spPr>
          <a:xfrm>
            <a:off x="2826327" y="2113808"/>
            <a:ext cx="990877" cy="150816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678879" y="4095393"/>
            <a:ext cx="1139319" cy="10584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634984" y="4230886"/>
            <a:ext cx="1080654" cy="923005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715639" y="2565070"/>
            <a:ext cx="1297732" cy="11756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Скругленная соединительная линия 15"/>
          <p:cNvCxnSpPr>
            <a:stCxn id="5" idx="2"/>
            <a:endCxn id="6" idx="2"/>
          </p:cNvCxnSpPr>
          <p:nvPr/>
        </p:nvCxnSpPr>
        <p:spPr>
          <a:xfrm rot="16200000" flipH="1">
            <a:off x="3498988" y="3444750"/>
            <a:ext cx="1002669" cy="1357113"/>
          </a:xfrm>
          <a:prstGeom prst="curvedConnector2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>
            <a:off x="5818198" y="4692388"/>
            <a:ext cx="1116992" cy="1595"/>
          </a:xfrm>
          <a:prstGeom prst="curvedConnector3">
            <a:avLst>
              <a:gd name="adj1" fmla="val 50000"/>
            </a:avLst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>
            <a:stCxn id="7" idx="5"/>
            <a:endCxn id="8" idx="2"/>
          </p:cNvCxnSpPr>
          <p:nvPr/>
        </p:nvCxnSpPr>
        <p:spPr>
          <a:xfrm flipV="1">
            <a:off x="7445475" y="3740727"/>
            <a:ext cx="919030" cy="951662"/>
          </a:xfrm>
          <a:prstGeom prst="curvedConnector2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1881"/>
          </a:xfrm>
          <a:prstGeom prst="rect">
            <a:avLst/>
          </a:prstGeom>
        </p:spPr>
      </p:pic>
      <p:pic>
        <p:nvPicPr>
          <p:cNvPr id="5" name="Содержимое 4" descr="загружено (2)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5048" y="4374463"/>
            <a:ext cx="1433218" cy="1889770"/>
          </a:xfrm>
          <a:scene3d>
            <a:camera prst="orthographicFront">
              <a:rot lat="0" lon="10500001" rev="0"/>
            </a:camera>
            <a:lightRig rig="threePt" dir="t"/>
          </a:scene3d>
        </p:spPr>
      </p:pic>
      <p:pic>
        <p:nvPicPr>
          <p:cNvPr id="6" name="Содержимое 7" descr="загружено (1).jpg"/>
          <p:cNvPicPr/>
          <p:nvPr/>
        </p:nvPicPr>
        <p:blipFill rotWithShape="1">
          <a:blip r:embed="rId4"/>
          <a:srcRect l="29274" b="45963"/>
          <a:stretch/>
        </p:blipFill>
        <p:spPr>
          <a:xfrm>
            <a:off x="5783283" y="5112514"/>
            <a:ext cx="439388" cy="31451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63295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1881"/>
          </a:xfrm>
          <a:prstGeom prst="rect">
            <a:avLst/>
          </a:prstGeom>
        </p:spPr>
      </p:pic>
      <p:pic>
        <p:nvPicPr>
          <p:cNvPr id="5" name="Содержимое 5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3" b="96809" l="9750" r="89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29" r="21306"/>
          <a:stretch>
            <a:fillRect/>
          </a:stretch>
        </p:blipFill>
        <p:spPr>
          <a:xfrm>
            <a:off x="428596" y="4643446"/>
            <a:ext cx="1714512" cy="221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1881"/>
          </a:xfrm>
          <a:prstGeom prst="rect">
            <a:avLst/>
          </a:prstGeom>
        </p:spPr>
      </p:pic>
      <p:pic>
        <p:nvPicPr>
          <p:cNvPr id="5" name="Содержимое 7" descr="загружено (1).jpg"/>
          <p:cNvPicPr/>
          <p:nvPr/>
        </p:nvPicPr>
        <p:blipFill rotWithShape="1">
          <a:blip r:embed="rId3"/>
          <a:srcRect l="29274" b="45963"/>
          <a:stretch/>
        </p:blipFill>
        <p:spPr>
          <a:xfrm>
            <a:off x="5783283" y="5112514"/>
            <a:ext cx="439388" cy="31451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" name="Содержимое 4" descr="загружено (2).jpg"/>
          <p:cNvPicPr>
            <a:picLocks noGrp="1" noChangeAspect="1"/>
          </p:cNvPicPr>
          <p:nvPr>
            <p:ph sz="quarter"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7516" y="4148832"/>
            <a:ext cx="426427" cy="562265"/>
          </a:xfrm>
          <a:scene3d>
            <a:camera prst="orthographicFront">
              <a:rot lat="0" lon="10500001" rev="0"/>
            </a:camera>
            <a:lightRig rig="threePt" dir="t"/>
          </a:scene3d>
        </p:spPr>
      </p:pic>
      <p:pic>
        <p:nvPicPr>
          <p:cNvPr id="7" name="Содержимое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3" b="96809" l="9750" r="89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29" r="21306"/>
          <a:stretch>
            <a:fillRect/>
          </a:stretch>
        </p:blipFill>
        <p:spPr>
          <a:xfrm>
            <a:off x="7077187" y="4319747"/>
            <a:ext cx="1714512" cy="2214554"/>
          </a:xfrm>
          <a:prstGeom prst="rect">
            <a:avLst/>
          </a:prstGeom>
          <a:scene3d>
            <a:camera prst="orthographicFront">
              <a:rot lat="0" lon="1049998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48184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82dbf1-bcaa-4613-9a4c-8b7010640233">H5VRHAXFEW3S-1010-1750</_dlc_DocId>
    <_dlc_DocIdUrl xmlns="b582dbf1-bcaa-4613-9a4c-8b7010640233">
      <Url>http://www.eduportal44.ru/Krasnoe/MGOU4/_layouts/15/DocIdRedir.aspx?ID=H5VRHAXFEW3S-1010-1750</Url>
      <Description>H5VRHAXFEW3S-1010-1750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030614DF85037428406C94D6FE87DCF" ma:contentTypeVersion="1" ma:contentTypeDescription="Создание документа." ma:contentTypeScope="" ma:versionID="e47a1e6ca6958c1086d07c87f5a012b8">
  <xsd:schema xmlns:xsd="http://www.w3.org/2001/XMLSchema" xmlns:xs="http://www.w3.org/2001/XMLSchema" xmlns:p="http://schemas.microsoft.com/office/2006/metadata/properties" xmlns:ns2="b582dbf1-bcaa-4613-9a4c-8b7010640233" targetNamespace="http://schemas.microsoft.com/office/2006/metadata/properties" ma:root="true" ma:fieldsID="f776690c5d533c7015e705064819a422" ns2:_="">
    <xsd:import namespace="b582dbf1-bcaa-4613-9a4c-8b70106402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2dbf1-bcaa-4613-9a4c-8b70106402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557C818-AEA4-4247-93A1-822751185046}"/>
</file>

<file path=customXml/itemProps2.xml><?xml version="1.0" encoding="utf-8"?>
<ds:datastoreItem xmlns:ds="http://schemas.openxmlformats.org/officeDocument/2006/customXml" ds:itemID="{09A5186A-9194-4D63-B989-4144F38E7410}"/>
</file>

<file path=customXml/itemProps3.xml><?xml version="1.0" encoding="utf-8"?>
<ds:datastoreItem xmlns:ds="http://schemas.openxmlformats.org/officeDocument/2006/customXml" ds:itemID="{88BBCE6B-76A9-4D26-B788-5DED9FBF365D}"/>
</file>

<file path=customXml/itemProps4.xml><?xml version="1.0" encoding="utf-8"?>
<ds:datastoreItem xmlns:ds="http://schemas.openxmlformats.org/officeDocument/2006/customXml" ds:itemID="{2BAFC59B-CDEE-4C20-AD6F-733A50B7F518}"/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</Words>
  <Application>Microsoft Office PowerPoint</Application>
  <PresentationFormat>Широкоэкранный</PresentationFormat>
  <Paragraphs>1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2020-02-01T20:32:15Z</dcterms:created>
  <dcterms:modified xsi:type="dcterms:W3CDTF">2020-02-01T22:57:49Z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0x0101007030614DF85037428406C94D6FE87DCF</vt:lpwstr>
  </property>
  <property fmtid="{D5CDD505-2E9C-101B-9397-08002B2CF9AE}" pid="3" name="_dlc_DocIdItemGuid">
    <vt:lpwstr>564e9d83-cc14-4c90-8e7a-0fcaedc3b2c8</vt:lpwstr>
  </property>
</Properties>
</file>