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08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44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50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81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8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09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64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8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09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50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39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DDB5C-1A1A-4664-B897-0F0CF3598D08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00012-5773-470A-9A0B-B3DD7A05B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50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хотн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318" y="0"/>
            <a:ext cx="5328592" cy="670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17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охотники с собак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6768752" cy="6281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005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вед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908720"/>
            <a:ext cx="961938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38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У страха глаза велики - картинка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3847"/>
            <a:ext cx="7153018" cy="672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81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У страха глаза велики - картинка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0"/>
            <a:ext cx="7296745" cy="671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72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У страха глаза велики - картинка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6156176" cy="658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52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У страха глаза велики - картинка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8631"/>
            <a:ext cx="6576665" cy="6537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190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У страха глаза вел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22" y="114519"/>
            <a:ext cx="4762500" cy="619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курица на печ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822" y="701181"/>
            <a:ext cx="3859942" cy="501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78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У страха глаза велики - картинка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7129"/>
            <a:ext cx="7018941" cy="665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67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медведь с дубино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03"/>
            <a:ext cx="5540749" cy="3025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волк с веревко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41492"/>
            <a:ext cx="6069585" cy="308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77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лиса с мешко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7334"/>
            <a:ext cx="5958096" cy="308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кот с клетко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429000"/>
            <a:ext cx="5798586" cy="322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2017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H5VRHAXFEW3S-1010-1752</_dlc_DocId>
    <_dlc_DocIdUrl xmlns="b582dbf1-bcaa-4613-9a4c-8b7010640233">
      <Url>http://www.eduportal44.ru/Krasnoe/MGOU4/_layouts/15/DocIdRedir.aspx?ID=H5VRHAXFEW3S-1010-1752</Url>
      <Description>H5VRHAXFEW3S-1010-1752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0AA810-4E3C-4671-94F4-3E74ED953DAF}"/>
</file>

<file path=customXml/itemProps2.xml><?xml version="1.0" encoding="utf-8"?>
<ds:datastoreItem xmlns:ds="http://schemas.openxmlformats.org/officeDocument/2006/customXml" ds:itemID="{BA048199-4E2E-4411-948A-AAA0E3C56A6E}"/>
</file>

<file path=customXml/itemProps3.xml><?xml version="1.0" encoding="utf-8"?>
<ds:datastoreItem xmlns:ds="http://schemas.openxmlformats.org/officeDocument/2006/customXml" ds:itemID="{B67136BE-30EE-4118-86CA-26E6710B887E}"/>
</file>

<file path=customXml/itemProps4.xml><?xml version="1.0" encoding="utf-8"?>
<ds:datastoreItem xmlns:ds="http://schemas.openxmlformats.org/officeDocument/2006/customXml" ds:itemID="{3F9B9011-FD2B-4CA7-9482-8D05E34432D7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Дексп</dc:creator>
  <cp:lastModifiedBy>Дексп</cp:lastModifiedBy>
  <cp:revision>2</cp:revision>
  <dcterms:created xsi:type="dcterms:W3CDTF">2020-03-20T11:53:56Z</dcterms:created>
  <dcterms:modified xsi:type="dcterms:W3CDTF">2020-03-20T12:10:07Z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0c5467c7-4744-44db-a78c-bc6ea57fe7a9</vt:lpwstr>
  </property>
</Properties>
</file>