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84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15.11.20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15.11.20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15.11.20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15.11.20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15.11.20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15.11.20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15.11.20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15.11.20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15.11.20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15.11.20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15.11.20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вс 15.11.20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89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96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Чего много?</a:t>
            </a:r>
            <a:endParaRPr lang="ru-RU" sz="5400" b="1" spc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484784"/>
            <a:ext cx="6451917" cy="40324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564904"/>
            <a:ext cx="5746122" cy="387712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8156398" cy="45879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0688"/>
            <a:ext cx="8028384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7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3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60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199798244300c3c4fe487521eee3f30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5805264"/>
            <a:ext cx="465584" cy="4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78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69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37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3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52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71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0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68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582dbf1-bcaa-4613-9a4c-8b7010640233">H5VRHAXFEW3S-1010-1754</_dlc_DocId>
    <_dlc_DocIdUrl xmlns="b582dbf1-bcaa-4613-9a4c-8b7010640233">
      <Url>http://www.eduportal44.ru/Krasnoe/MGOU4/_layouts/15/DocIdRedir.aspx?ID=H5VRHAXFEW3S-1010-1754</Url>
      <Description>H5VRHAXFEW3S-1010-1754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030614DF85037428406C94D6FE87DCF" ma:contentTypeVersion="1" ma:contentTypeDescription="Создание документа." ma:contentTypeScope="" ma:versionID="e47a1e6ca6958c1086d07c87f5a012b8">
  <xsd:schema xmlns:xsd="http://www.w3.org/2001/XMLSchema" xmlns:xs="http://www.w3.org/2001/XMLSchema" xmlns:p="http://schemas.microsoft.com/office/2006/metadata/properties" xmlns:ns2="b582dbf1-bcaa-4613-9a4c-8b7010640233" targetNamespace="http://schemas.microsoft.com/office/2006/metadata/properties" ma:root="true" ma:fieldsID="f776690c5d533c7015e705064819a422" ns2:_="">
    <xsd:import namespace="b582dbf1-bcaa-4613-9a4c-8b70106402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2dbf1-bcaa-4613-9a4c-8b70106402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048B92-9981-4067-9B2D-A6BD4B9A5CED}"/>
</file>

<file path=customXml/itemProps2.xml><?xml version="1.0" encoding="utf-8"?>
<ds:datastoreItem xmlns:ds="http://schemas.openxmlformats.org/officeDocument/2006/customXml" ds:itemID="{535FDBBB-1363-4C6E-B7F2-8444651818D0}"/>
</file>

<file path=customXml/itemProps3.xml><?xml version="1.0" encoding="utf-8"?>
<ds:datastoreItem xmlns:ds="http://schemas.openxmlformats.org/officeDocument/2006/customXml" ds:itemID="{6D640D2F-1B50-4968-AE11-F78EEE33B13F}"/>
</file>

<file path=customXml/itemProps4.xml><?xml version="1.0" encoding="utf-8"?>
<ds:datastoreItem xmlns:ds="http://schemas.openxmlformats.org/officeDocument/2006/customXml" ds:itemID="{48EA6D45-F006-45C7-B675-22BBCF40E0B2}"/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</Words>
  <Application>Microsoft Office PowerPoint</Application>
  <PresentationFormat>Экран (4:3)</PresentationFormat>
  <Paragraphs>1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Чего много?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Пользователь</cp:lastModifiedBy>
  <cp:revision>7</cp:revision>
  <dcterms:created xsi:type="dcterms:W3CDTF">2015-10-28T10:29:21Z</dcterms:created>
  <dcterms:modified xsi:type="dcterms:W3CDTF">2020-11-15T13:49:50Z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0x0101007030614DF85037428406C94D6FE87DCF</vt:lpwstr>
  </property>
  <property fmtid="{D5CDD505-2E9C-101B-9397-08002B2CF9AE}" pid="3" name="_dlc_DocIdItemGuid">
    <vt:lpwstr>efd1a713-8ba0-4acc-89ea-8bb088888cef</vt:lpwstr>
  </property>
</Properties>
</file>