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7" r:id="rId8"/>
    <p:sldId id="266" r:id="rId9"/>
    <p:sldId id="262" r:id="rId10"/>
    <p:sldId id="264" r:id="rId11"/>
    <p:sldId id="263" r:id="rId12"/>
    <p:sldId id="267" r:id="rId13"/>
    <p:sldId id="265" r:id="rId14"/>
    <p:sldId id="276" r:id="rId15"/>
    <p:sldId id="271" r:id="rId16"/>
    <p:sldId id="268" r:id="rId17"/>
    <p:sldId id="272" r:id="rId18"/>
    <p:sldId id="270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8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26FCC6-C577-475C-9D7F-D0AE87647632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15D12E-6ED1-4028-98D1-024DA6A20A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Music\&#1042;&#1072;&#1088;&#1103;%20&#1057;&#1090;&#1088;&#1080;&#1078;&#1072;&#1082;\&#1052;&#1072;&#1084;&#1072;,%20&#1053;&#1077;%20&#1055;&#1083;&#1072;&#1095;&#1100;(&#1073;&#1083;&#1086;&#1082;&#1072;&#1076;&#1072;%20&#1051;&#1077;&#1085;&#1080;&#1085;&#1075;&#1088;&#1072;&#1076;&#1072;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45024"/>
            <a:ext cx="8305800" cy="86409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Никто не забыт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ничто не забыто!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8305800" cy="2520280"/>
          </a:xfrm>
        </p:spPr>
        <p:txBody>
          <a:bodyPr/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.Юлия-ПК\Desktop\Новая папка\0c345c3379b84e13f59f7e6aa8f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2737867" cy="2051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Мама, Не Плачь(блокада Ленинград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Смертность от голода стала массовой.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9714280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924944"/>
            <a:ext cx="465760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0_3dec_2ad271e0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99695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1560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Январь и начало февраля 1942 г. стали самыми страшными месяцами блокады.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92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родных малыши были обречены на гибель от холода и голода.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93564434_large_Leningrad_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12485" y="2592228"/>
            <a:ext cx="4394953" cy="2636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1308568518_0_23c3b_9a542611_x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3340199" cy="4948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04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834880" cy="349262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Не шумите вокруг - он дышит,</a:t>
            </a:r>
            <a:br>
              <a:rPr lang="ru-RU" sz="2400" b="1" i="1" dirty="0" smtClean="0"/>
            </a:br>
            <a:r>
              <a:rPr lang="ru-RU" sz="2400" b="1" i="1" dirty="0" smtClean="0"/>
              <a:t>Он живой еще, он все слышит...</a:t>
            </a:r>
            <a:br>
              <a:rPr lang="ru-RU" sz="2400" b="1" i="1" dirty="0" smtClean="0"/>
            </a:br>
            <a:r>
              <a:rPr lang="ru-RU" sz="2400" b="1" i="1" dirty="0" smtClean="0"/>
              <a:t>Как из недр его вопли: "Хлеба!" -</a:t>
            </a:r>
            <a:br>
              <a:rPr lang="ru-RU" sz="2400" b="1" i="1" dirty="0" smtClean="0"/>
            </a:br>
            <a:r>
              <a:rPr lang="ru-RU" sz="2400" b="1" i="1" dirty="0" smtClean="0"/>
              <a:t>До седьмого доходят неба...</a:t>
            </a:r>
            <a:br>
              <a:rPr lang="ru-RU" sz="2400" b="1" i="1" dirty="0" smtClean="0"/>
            </a:br>
            <a:r>
              <a:rPr lang="ru-RU" sz="2400" b="1" i="1" dirty="0" smtClean="0"/>
              <a:t>Но безжалостна эта твердь.</a:t>
            </a:r>
            <a:br>
              <a:rPr lang="ru-RU" sz="2400" b="1" i="1" dirty="0" smtClean="0"/>
            </a:br>
            <a:r>
              <a:rPr lang="ru-RU" sz="2400" b="1" i="1" dirty="0" smtClean="0"/>
              <a:t>И глядит из всех окон - смерть.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Анна Ахматова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9831489_1296124407_29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408717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age_4d3eb829b7b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96752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829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916832"/>
            <a:ext cx="721894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известна трагичная судьба 12-летней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ленинградки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Тани Савичевой, чей дневник был найден уже после ее смерти: всего 9 страниц, на 6 из них — даты 6 смертей: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45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post-77-12322562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708920"/>
            <a:ext cx="2880320" cy="3829788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970784" cy="6300936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Дети войны – и веет холодом.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Дети войны – и пахнет голодом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Дети войны – и дыбом волосы: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На челках детских…седые полосы.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Глаза девчонки семилетней,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Как два померкших огонька.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На детском личике заметней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Большая, тяжкая тоска.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Она молчит, о чем ни спросишь,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Пошутишь с ней – молчит в ответ,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Как будто ей не семь, не восемь,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А много, много горьких лет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4664"/>
            <a:ext cx="357795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845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47667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И, всё-таки наступил в войне переломный момент и началось освобождение оккупированных территорий. Очистив от фашистов территорию нашей страны, наши воины освободили от фашистского ига народы Европы.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365104"/>
            <a:ext cx="2821868" cy="218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07" y="3429000"/>
            <a:ext cx="275581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47864" y="2060848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 мы пошли освобождать Европу.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Солдаты наши в блиндажах, в окопах,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 землянках, танках, дотах, дзотах,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На кораблях и в самолетах…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Фашистских оккупантов побеждали.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До самого Берлина немцев гнали.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Был взят Берлин, и на рейхстаг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Был гордо водружен наш флаг</a:t>
            </a:r>
            <a:endParaRPr lang="ru-RU" dirty="0"/>
          </a:p>
        </p:txBody>
      </p:sp>
    </p:spTree>
  </p:cSld>
  <p:clrMapOvr>
    <a:masterClrMapping/>
  </p:clrMapOvr>
  <p:transition advTm="93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вот 9 мая 1945 года наступил тот момент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которого все так ждали…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090617-dozhdala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65262"/>
            <a:ext cx="4059238" cy="268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4439980_1945_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400864"/>
            <a:ext cx="4059238" cy="281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854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7"/>
            <a:ext cx="63184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“Нет!” – заявляем мы войне, всем злым и чёрным силам…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Должна трава зелёной быть, а небо синим-синим!..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слышишь, друг, звенят ручьи, поют на ветках птицы.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замечательной земле нам довелось родиться.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пусть она цветёт всегда, пускай шумит садами.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люди смотрят на неё влюблёнными глазами!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праздник входит в каждый дом.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радость к людям с ним приходит следом.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поздравляем вас с великим днем,</a:t>
            </a:r>
          </a:p>
          <a:p>
            <a:pP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днем нашей славы!  С Днем Победы! 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861048"/>
            <a:ext cx="3784329" cy="257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94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40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Блокада Ленинграда – один из наиболее трагических периодов в истории Великой Отечественной войны. Это боль и мужество. Для каждого, кто живет в Петербурге, блокада Ленинграда - ключевое событие.. Ценой своей жизни ленинградцы сохранили духовные и материальные ценности своей страны. Подвиг ленинградцев стал ярким примером стойкости и героизма советского народа в борьбе с фашизмом.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1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4393496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4059238" cy="287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CAZ0TY0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35699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старшего поколения, которое носит в себе эти воспоминания, - это часть жизни, которую они никогда не забудут.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8d756_86843166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3067263" cy="2167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4978896" cy="29249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июня 1941 года началась Великая Отечественная Война.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войну призвали почти всех мужчин</a:t>
            </a: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исключением тех</a:t>
            </a:r>
            <a:r>
              <a:rPr lang="en-US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был не годен к службе. </a:t>
            </a:r>
            <a:endParaRPr lang="ru-RU" sz="3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.Юлия-ПК\Desktop\Новая папка\zQtYzI5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5168182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96136" y="1124744"/>
            <a:ext cx="3024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Вот сорок первый год, конец июня, 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И люди спать легли спокойно накануне.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Но утром уже знала вся страна,</a:t>
            </a: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            Что началась ужасная война. 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906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48680"/>
            <a:ext cx="64087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Помним!</a:t>
            </a:r>
            <a:endParaRPr lang="ru-RU" sz="8800" b="1" i="1" kern="10" dirty="0">
              <a:ln w="9525">
                <a:noFill/>
                <a:round/>
                <a:headEnd/>
                <a:tailEnd/>
              </a:ln>
              <a:solidFill>
                <a:srgbClr val="CC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04664"/>
            <a:ext cx="2047106" cy="189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7544" y="227687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Победа в войне – это ликование и скорбь. Время их не приглушает. А мы с вами должны эту память о самой страшной войне, которая коснулась каждой семьи, передавать из поколения в поколение. День Победы был, есть и должен оставаться самым святым праздником. Ведь те, кто заплатил за него своей жизнью, дали нам возможность жить сейчас. Мы обязаны помнить об этом всегда. Память павших и не доживших до сегодняшнего дня почтим минутой молчания…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820664" cy="200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65104"/>
            <a:ext cx="2592388" cy="201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37112"/>
            <a:ext cx="2894086" cy="1808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9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ad164c282404c673773dc219b8a36d6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3933056"/>
            <a:ext cx="4059238" cy="2481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семья провожала на войну отца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сына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мужа брата.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 слезами прощались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зная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возможно  уже никогда не увидят их вновь.</a:t>
            </a:r>
            <a:endParaRPr lang="ru-RU" sz="2800" dirty="0"/>
          </a:p>
        </p:txBody>
      </p:sp>
      <p:pic>
        <p:nvPicPr>
          <p:cNvPr id="7" name="Содержимое 6" descr="4637407nh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67618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900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Фашистские войска начали обстрел города. Снаряды попадали в дома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разрушая их.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45433938_object_38_1114271356_302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473163" cy="462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604448" y="1524000"/>
            <a:ext cx="1036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Tm="890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5201110pobedapobeda_8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190593" y="2852936"/>
            <a:ext cx="5589963" cy="3681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37745934_1231247811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46043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917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Бои продолжались днем и ночью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смолкали выстрелы и взрывы снарядов.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95904"/>
            <a:ext cx="4059238" cy="3028192"/>
          </a:xfrm>
        </p:spPr>
      </p:pic>
      <p:pic>
        <p:nvPicPr>
          <p:cNvPr id="8" name="Содержимое 7" descr="438450-4-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77014" y="2276872"/>
            <a:ext cx="5166986" cy="3384376"/>
          </a:xfrm>
        </p:spPr>
      </p:pic>
    </p:spTree>
  </p:cSld>
  <p:clrMapOvr>
    <a:masterClrMapping/>
  </p:clrMapOvr>
  <p:transition advTm="483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02045"/>
            <a:ext cx="3168352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меня и я вернусь,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Только очень жди.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когда наводят грусть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Жёлтые дожди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Жди, когда других не ждут.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Позабыв вчера.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Жди, когда из дальних мест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Писем не придёт.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Жди, когда уж надоест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Всем, кто вместе ждёт.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меня, и я вернусь,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Не желай добра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Всем, кто знает наизусть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Что забыть пора.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Пусть поверят сын и мать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 то, что нет меня.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Пусть друзья устанут ждать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Сидя у огня,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Выпьют горькое вино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На помин души…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Жди. И с ними заодно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Выпить не спеши.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Жди меня, и я вернусь.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Всем смертям назло.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Кто не ждал меня, тот пусть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Скажет: – Повезло </a:t>
            </a:r>
            <a:endParaRPr lang="ru-RU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332656"/>
            <a:ext cx="252257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765284" cy="339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3870176" cy="292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204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войну детей стали призывать на предприятия, как взрослых в армию.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bb4c0c3051a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4059238" cy="304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368004850_ona_delaet_snaryady_1943_g_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3140968"/>
            <a:ext cx="483209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94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%20_1_~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844824"/>
            <a:ext cx="4954679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сентября 1941 года гитлеровцы захватили у истока Невы город Шлиссельбург, окружив Ленинград с суши. Началась 871-дневная блокада Ленинграда.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374448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82455" cy="2988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07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H5VRHAXFEW3S-1010-1694</_dlc_DocId>
    <_dlc_DocIdUrl xmlns="b582dbf1-bcaa-4613-9a4c-8b7010640233">
      <Url>http://www.eduportal44.ru/Krasnoe/MGOU4/_layouts/15/DocIdRedir.aspx?ID=H5VRHAXFEW3S-1010-1694</Url>
      <Description>H5VRHAXFEW3S-1010-1694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0614DF85037428406C94D6FE87DCF" ma:contentTypeVersion="1" ma:contentTypeDescription="Создание документа." ma:contentTypeScope="" ma:versionID="e47a1e6ca6958c1086d07c87f5a012b8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776690c5d533c7015e705064819a422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67CE1B-DBEC-4F5E-B353-C077AE389F6D}"/>
</file>

<file path=customXml/itemProps2.xml><?xml version="1.0" encoding="utf-8"?>
<ds:datastoreItem xmlns:ds="http://schemas.openxmlformats.org/officeDocument/2006/customXml" ds:itemID="{04D97D44-4E8D-43BA-B7CB-A2A7A06ABB43}"/>
</file>

<file path=customXml/itemProps3.xml><?xml version="1.0" encoding="utf-8"?>
<ds:datastoreItem xmlns:ds="http://schemas.openxmlformats.org/officeDocument/2006/customXml" ds:itemID="{E6CAF773-A0CA-4915-B582-017154B998E8}"/>
</file>

<file path=customXml/itemProps4.xml><?xml version="1.0" encoding="utf-8"?>
<ds:datastoreItem xmlns:ds="http://schemas.openxmlformats.org/officeDocument/2006/customXml" ds:itemID="{4C2543D7-B0C0-4995-8A02-9D799F5F68CB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319</TotalTime>
  <Words>674</Words>
  <Application>Microsoft Office PowerPoint</Application>
  <PresentationFormat>Экран (4:3)</PresentationFormat>
  <Paragraphs>69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ВЕЛИКАЯ ОТЕЧЕСТВЕННАЯ ВОЙНА</vt:lpstr>
      <vt:lpstr>22 июня 1941 года началась Великая Отечественная Война. На войну призвали почти всех мужчин, за исключением тех, кто был не годен к службе. </vt:lpstr>
      <vt:lpstr>Каждая семья провожала на войну отца, сына,  мужа брата.  Со слезами прощались , зная ,  что возможно  уже никогда не увидят их вновь.</vt:lpstr>
      <vt:lpstr>Фашистские войска начали обстрел города. Снаряды попадали в дома, разрушая их.</vt:lpstr>
      <vt:lpstr>Слайд 5</vt:lpstr>
      <vt:lpstr>Бои продолжались днем и ночью, не смолкали выстрелы и взрывы снарядов.</vt:lpstr>
      <vt:lpstr>Слайд 7</vt:lpstr>
      <vt:lpstr>В войну детей стали призывать на предприятия, как взрослых в армию.</vt:lpstr>
      <vt:lpstr>8 сентября 1941 года гитлеровцы захватили у истока Невы город Шлиссельбург, окружив Ленинград с суши. Началась 871-дневная блокада Ленинграда. </vt:lpstr>
      <vt:lpstr>  Смертность от голода стала массовой.</vt:lpstr>
      <vt:lpstr>Без родных малыши были обречены на гибель от холода и голода.</vt:lpstr>
      <vt:lpstr>Не шумите вокруг - он дышит, Он живой еще, он все слышит... Как из недр его вопли: "Хлеба!" - До седьмого доходят неба... Но безжалостна эта твердь. И глядит из всех окон - смерть. Анна Ахматова </vt:lpstr>
      <vt:lpstr>Всем известна трагичная судьба 12-летней ленинградки Тани Савичевой, чей дневник был найден уже после ее смерти: всего 9 страниц, на 6 из них — даты 6 смертей:</vt:lpstr>
      <vt:lpstr>Дети войны – и веет холодом. Дети войны – и пахнет голодом Дети войны – и дыбом волосы: На челках детских…седые полосы. Глаза девчонки семилетней, Как два померкших огонька. На детском личике заметней Большая, тяжкая тоска. Она молчит, о чем ни спросишь, Пошутишь с ней – молчит в ответ, Как будто ей не семь, не восемь, А много, много горьких лет.</vt:lpstr>
      <vt:lpstr>Слайд 15</vt:lpstr>
      <vt:lpstr>И вот 9 мая 1945 года наступил тот момент, которого все так ждали…</vt:lpstr>
      <vt:lpstr>Слайд 17</vt:lpstr>
      <vt:lpstr>Блокада Ленинграда – один из наиболее трагических периодов в истории Великой Отечественной войны. Это боль и мужество. Для каждого, кто живет в Петербурге, блокада Ленинграда - ключевое событие.. Ценой своей жизни ленинградцы сохранили духовные и материальные ценности своей страны. Подвиг ленинградцев стал ярким примером стойкости и героизма советского народа в борьбе с фашизмом.</vt:lpstr>
      <vt:lpstr>Для старшего поколения, которое носит в себе эти воспоминания, - это часть жизни, которую они никогда не забудут.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рагимова</dc:creator>
  <cp:lastModifiedBy>рагимова</cp:lastModifiedBy>
  <cp:revision>24</cp:revision>
  <dcterms:created xsi:type="dcterms:W3CDTF">2013-10-28T12:13:19Z</dcterms:created>
  <dcterms:modified xsi:type="dcterms:W3CDTF">2013-10-28T17:46:13Z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0x0101007030614DF85037428406C94D6FE87DCF</vt:lpwstr>
  </property>
  <property fmtid="{D5CDD505-2E9C-101B-9397-08002B2CF9AE}" pid="3" name="_dlc_DocIdItemGuid">
    <vt:lpwstr>caa1bbcc-3b60-4877-88d2-4810923bb835</vt:lpwstr>
  </property>
</Properties>
</file>