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B680-9A14-4927-A794-345901BDB0DA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0F57-9204-4BFE-9366-14477BFD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B680-9A14-4927-A794-345901BDB0DA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0F57-9204-4BFE-9366-14477BFD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34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B680-9A14-4927-A794-345901BDB0DA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0F57-9204-4BFE-9366-14477BFD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6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B680-9A14-4927-A794-345901BDB0DA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0F57-9204-4BFE-9366-14477BFD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9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B680-9A14-4927-A794-345901BDB0DA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0F57-9204-4BFE-9366-14477BFD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1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B680-9A14-4927-A794-345901BDB0DA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0F57-9204-4BFE-9366-14477BFD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7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B680-9A14-4927-A794-345901BDB0DA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0F57-9204-4BFE-9366-14477BFD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38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B680-9A14-4927-A794-345901BDB0DA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0F57-9204-4BFE-9366-14477BFD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8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B680-9A14-4927-A794-345901BDB0DA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0F57-9204-4BFE-9366-14477BFD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1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B680-9A14-4927-A794-345901BDB0DA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0F57-9204-4BFE-9366-14477BFD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5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B680-9A14-4927-A794-345901BDB0DA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0F57-9204-4BFE-9366-14477BFD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12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7B680-9A14-4927-A794-345901BDB0DA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0F57-9204-4BFE-9366-14477BFD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43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653136"/>
            <a:ext cx="7056784" cy="1752600"/>
          </a:xfrm>
        </p:spPr>
        <p:txBody>
          <a:bodyPr/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Воспитатель 1 категории: </a:t>
            </a:r>
          </a:p>
          <a:p>
            <a:r>
              <a:rPr lang="ru-RU" dirty="0" smtClean="0">
                <a:solidFill>
                  <a:sysClr val="windowText" lastClr="000000"/>
                </a:solidFill>
              </a:rPr>
              <a:t>Усова Наталья Константиновна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Задремал на кочке зайка в </a:t>
            </a:r>
            <a:r>
              <a:rPr lang="ru-RU" dirty="0" err="1" smtClean="0"/>
              <a:t>холодочке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530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930226"/>
          </a:xfrm>
        </p:spPr>
        <p:txBody>
          <a:bodyPr>
            <a:normAutofit/>
          </a:bodyPr>
          <a:lstStyle/>
          <a:p>
            <a:r>
              <a:rPr lang="ru-RU" dirty="0" smtClean="0"/>
              <a:t>Пойдем в лесок, найдем грибок, хвать грибок и в кузовок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6408712" cy="4381947"/>
          </a:xfrm>
        </p:spPr>
      </p:pic>
    </p:spTree>
    <p:extLst>
      <p:ext uri="{BB962C8B-B14F-4D97-AF65-F5344CB8AC3E}">
        <p14:creationId xmlns:p14="http://schemas.microsoft.com/office/powerpoint/2010/main" val="10109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ряженья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824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138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колобок, колобок,</a:t>
            </a:r>
            <a:br>
              <a:rPr lang="ru-RU" dirty="0" smtClean="0"/>
            </a:br>
            <a:r>
              <a:rPr lang="ru-RU" dirty="0" smtClean="0"/>
              <a:t> по амбару метен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888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Баю, баю, баю, Машу я качаю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282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Наша Маша </a:t>
            </a:r>
            <a:r>
              <a:rPr lang="ru-RU" dirty="0" err="1" smtClean="0"/>
              <a:t>маленька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маленька</a:t>
            </a:r>
            <a:r>
              <a:rPr lang="ru-RU" dirty="0"/>
              <a:t> </a:t>
            </a:r>
            <a:r>
              <a:rPr lang="ru-RU" dirty="0" smtClean="0"/>
              <a:t>- удаленька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442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975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русскую избу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4598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36" y="1714155"/>
            <a:ext cx="4694327" cy="429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5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6660232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139952" cy="5661248"/>
          </a:xfrm>
        </p:spPr>
        <p:txBody>
          <a:bodyPr/>
          <a:lstStyle/>
          <a:p>
            <a:pPr marL="0" indent="0" algn="ctr">
              <a:buNone/>
            </a:pPr>
            <a:endParaRPr lang="ru-RU" sz="6000" dirty="0" smtClean="0">
              <a:ln>
                <a:solidFill>
                  <a:sysClr val="windowText" lastClr="000000"/>
                </a:solidFill>
              </a:ln>
            </a:endParaRPr>
          </a:p>
          <a:p>
            <a:pPr marL="0" indent="0" algn="ctr">
              <a:buNone/>
            </a:pPr>
            <a:r>
              <a:rPr lang="ru-RU" sz="6000" dirty="0" smtClean="0">
                <a:ln>
                  <a:solidFill>
                    <a:sysClr val="windowText" lastClr="000000"/>
                  </a:solidFill>
                </a:ln>
              </a:rPr>
              <a:t>«Фольклор в развитии речи детей 2-3 лет»</a:t>
            </a:r>
          </a:p>
          <a:p>
            <a:pPr marL="0" indent="0" algn="ctr">
              <a:buNone/>
            </a:pPr>
            <a:endParaRPr lang="ru-RU" sz="6000" dirty="0" smtClean="0">
              <a:ln>
                <a:solidFill>
                  <a:sysClr val="windowText" lastClr="000000"/>
                </a:solidFill>
              </a:ln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484784"/>
          </a:xfrm>
        </p:spPr>
        <p:txBody>
          <a:bodyPr>
            <a:normAutofit/>
          </a:bodyPr>
          <a:lstStyle/>
          <a:p>
            <a:r>
              <a:rPr lang="ru-RU" dirty="0" smtClean="0"/>
              <a:t>Русская народная игра «Карусель»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8" y="1600200"/>
            <a:ext cx="8055383" cy="4525963"/>
          </a:xfrm>
        </p:spPr>
      </p:pic>
    </p:spTree>
    <p:extLst>
      <p:ext uri="{BB962C8B-B14F-4D97-AF65-F5344CB8AC3E}">
        <p14:creationId xmlns:p14="http://schemas.microsoft.com/office/powerpoint/2010/main" val="28478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Пальчиковый театр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626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Чтение русской народной сказки «Теремок»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525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Подбор русских народных песенок, </a:t>
            </a:r>
            <a:r>
              <a:rPr lang="ru-RU" dirty="0" err="1" smtClean="0"/>
              <a:t>потешек</a:t>
            </a:r>
            <a:r>
              <a:rPr lang="ru-RU" dirty="0" smtClean="0"/>
              <a:t>, сказок в уголке книги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4001492" cy="5335323"/>
          </a:xfrm>
        </p:spPr>
      </p:pic>
    </p:spTree>
    <p:extLst>
      <p:ext uri="{BB962C8B-B14F-4D97-AF65-F5344CB8AC3E}">
        <p14:creationId xmlns:p14="http://schemas.microsoft.com/office/powerpoint/2010/main" val="15305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Рассматривание иллюстраций </a:t>
            </a:r>
            <a:br>
              <a:rPr lang="ru-RU" dirty="0" smtClean="0"/>
            </a:br>
            <a:r>
              <a:rPr lang="ru-RU" dirty="0" smtClean="0"/>
              <a:t>Ю. Васнецова к русским народным сказкам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7200800" cy="4781128"/>
          </a:xfrm>
        </p:spPr>
      </p:pic>
    </p:spTree>
    <p:extLst>
      <p:ext uri="{BB962C8B-B14F-4D97-AF65-F5344CB8AC3E}">
        <p14:creationId xmlns:p14="http://schemas.microsoft.com/office/powerpoint/2010/main" val="391491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2696"/>
            <a:ext cx="6624736" cy="4968552"/>
          </a:xfrm>
        </p:spPr>
      </p:pic>
    </p:spTree>
    <p:extLst>
      <p:ext uri="{BB962C8B-B14F-4D97-AF65-F5344CB8AC3E}">
        <p14:creationId xmlns:p14="http://schemas.microsoft.com/office/powerpoint/2010/main" val="21770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3600400" cy="4666530"/>
          </a:xfrm>
        </p:spPr>
        <p:txBody>
          <a:bodyPr/>
          <a:lstStyle/>
          <a:p>
            <a:r>
              <a:rPr lang="ru-RU" dirty="0" smtClean="0"/>
              <a:t>Фольклорный уголок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4652"/>
            <a:ext cx="4392488" cy="5808644"/>
          </a:xfrm>
        </p:spPr>
      </p:pic>
    </p:spTree>
    <p:extLst>
      <p:ext uri="{BB962C8B-B14F-4D97-AF65-F5344CB8AC3E}">
        <p14:creationId xmlns:p14="http://schemas.microsoft.com/office/powerpoint/2010/main" val="29124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H5VRHAXFEW3S-1010-697</_dlc_DocId>
    <_dlc_DocIdUrl xmlns="b582dbf1-bcaa-4613-9a4c-8b7010640233">
      <Url>http://www.eduportal44.ru/Krasnoe/MGOU4/_layouts/15/DocIdRedir.aspx?ID=H5VRHAXFEW3S-1010-697</Url>
      <Description>H5VRHAXFEW3S-1010-697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30614DF85037428406C94D6FE87DCF" ma:contentTypeVersion="1" ma:contentTypeDescription="Создание документа." ma:contentTypeScope="" ma:versionID="e47a1e6ca6958c1086d07c87f5a012b8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776690c5d533c7015e705064819a422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700C55-D1BD-4E2A-B5F8-AF8E46CAF099}"/>
</file>

<file path=customXml/itemProps2.xml><?xml version="1.0" encoding="utf-8"?>
<ds:datastoreItem xmlns:ds="http://schemas.openxmlformats.org/officeDocument/2006/customXml" ds:itemID="{B6AED799-A876-4938-B0E4-EFC03561773B}"/>
</file>

<file path=customXml/itemProps3.xml><?xml version="1.0" encoding="utf-8"?>
<ds:datastoreItem xmlns:ds="http://schemas.openxmlformats.org/officeDocument/2006/customXml" ds:itemID="{A0BFA311-FE62-4325-A921-A37B0DAB8172}"/>
</file>

<file path=customXml/itemProps4.xml><?xml version="1.0" encoding="utf-8"?>
<ds:datastoreItem xmlns:ds="http://schemas.openxmlformats.org/officeDocument/2006/customXml" ds:itemID="{134DC6ED-41B5-4DA2-94BA-BF9E1BD724DE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92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Русская народная игра «Карусель»</vt:lpstr>
      <vt:lpstr>Пальчиковый театр</vt:lpstr>
      <vt:lpstr>Чтение русской народной сказки «Теремок»</vt:lpstr>
      <vt:lpstr>Подбор русских народных песенок, потешек, сказок в уголке книги</vt:lpstr>
      <vt:lpstr>Рассматривание иллюстраций  Ю. Васнецова к русским народным сказкам</vt:lpstr>
      <vt:lpstr>Презентация PowerPoint</vt:lpstr>
      <vt:lpstr>Фольклорный уголок</vt:lpstr>
      <vt:lpstr>Задремал на кочке зайка в холодочке</vt:lpstr>
      <vt:lpstr>Пойдем в лесок, найдем грибок, хвать грибок и в кузовок</vt:lpstr>
      <vt:lpstr>Уголок ряженья</vt:lpstr>
      <vt:lpstr>Презентация PowerPoint</vt:lpstr>
      <vt:lpstr>Я колобок, колобок,  по амбару метен</vt:lpstr>
      <vt:lpstr>Баю, баю, баю, Машу я качаю</vt:lpstr>
      <vt:lpstr>Наша Маша маленька,  маленька - удаленька</vt:lpstr>
      <vt:lpstr>Презентация PowerPoint</vt:lpstr>
      <vt:lpstr>Экскурсия в русскую избу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Красносельского муниципального района Костромской области «Детский сад № 4 поселка Красное – на – Волге»</dc:title>
  <dc:creator>Александр</dc:creator>
  <cp:lastModifiedBy>Александр</cp:lastModifiedBy>
  <cp:revision>6</cp:revision>
  <dcterms:created xsi:type="dcterms:W3CDTF">2016-10-15T10:34:38Z</dcterms:created>
  <dcterms:modified xsi:type="dcterms:W3CDTF">2016-10-15T11:41:14Z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0x0101007030614DF85037428406C94D6FE87DCF</vt:lpwstr>
  </property>
  <property fmtid="{D5CDD505-2E9C-101B-9397-08002B2CF9AE}" pid="3" name="_dlc_DocIdItemGuid">
    <vt:lpwstr>95b89fd5-f3bc-4dd8-a1e9-16bde90d8a8e</vt:lpwstr>
  </property>
</Properties>
</file>