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2655-3C45-480C-AF1E-5F001CF143FB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45F5D-AB02-4354-AEDB-5A5C36148B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Лисица – почтальон.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Праздник для детей 2 младшей группы.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562478"/>
          </a:xfrm>
        </p:spPr>
        <p:txBody>
          <a:bodyPr>
            <a:normAutofit/>
          </a:bodyPr>
          <a:lstStyle/>
          <a:p>
            <a:r>
              <a:rPr lang="ru-RU" sz="1800" u="sng" dirty="0" smtClean="0"/>
              <a:t>Лисица – почтальон .</a:t>
            </a:r>
            <a:endParaRPr lang="ru-RU" sz="1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142976"/>
            <a:ext cx="6172200" cy="7643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i="1" dirty="0" smtClean="0"/>
              <a:t>Дети под музыку входят в зал 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      Осень ! Славная пора!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Любит осень детвора :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Сливы , груши , виноград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Всё поспело для ребят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И арбуз увидев важный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Оживится детвора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И радушно скажет каждый ….</a:t>
            </a:r>
          </a:p>
          <a:p>
            <a:pPr>
              <a:buNone/>
            </a:pPr>
            <a:r>
              <a:rPr lang="ru-RU" sz="1600" dirty="0" smtClean="0"/>
              <a:t>ДЕТИ.               Здравствуй , осени пора !</a:t>
            </a:r>
          </a:p>
          <a:p>
            <a:pPr>
              <a:buNone/>
            </a:pPr>
            <a:r>
              <a:rPr lang="ru-RU" sz="1600" dirty="0" smtClean="0"/>
              <a:t>1-й ребёнок.  Журавли на юг летят.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Здравствуй , </a:t>
            </a:r>
            <a:r>
              <a:rPr lang="ru-RU" sz="1600" dirty="0" err="1" smtClean="0"/>
              <a:t>здравствуй</a:t>
            </a:r>
            <a:r>
              <a:rPr lang="ru-RU" sz="1600" dirty="0" smtClean="0"/>
              <a:t> , Осень!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Приходи на праздник к нам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Очень , </a:t>
            </a:r>
            <a:r>
              <a:rPr lang="ru-RU" sz="1600" dirty="0" err="1" smtClean="0"/>
              <a:t>очень</a:t>
            </a:r>
            <a:r>
              <a:rPr lang="ru-RU" sz="1600" dirty="0" smtClean="0"/>
              <a:t> просим.</a:t>
            </a:r>
          </a:p>
          <a:p>
            <a:pPr>
              <a:buNone/>
            </a:pPr>
            <a:r>
              <a:rPr lang="ru-RU" sz="1600" dirty="0" smtClean="0"/>
              <a:t>2-й ребёнок.  Здесь мы праздник радостный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Весело встречаем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Приходи , мы ждём тебя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</a:t>
            </a:r>
            <a:r>
              <a:rPr lang="ru-RU" sz="1600" dirty="0"/>
              <a:t>О</a:t>
            </a:r>
            <a:r>
              <a:rPr lang="ru-RU" sz="1600" dirty="0" smtClean="0"/>
              <a:t>сень золотая. </a:t>
            </a:r>
          </a:p>
          <a:p>
            <a:pPr>
              <a:buNone/>
            </a:pPr>
            <a:r>
              <a:rPr lang="ru-RU" sz="1600" i="1" dirty="0" smtClean="0"/>
              <a:t>Дети исполняют </a:t>
            </a:r>
            <a:r>
              <a:rPr lang="ru-RU" sz="1600" i="1" u="sng" dirty="0" smtClean="0"/>
              <a:t>песню «Осень»  </a:t>
            </a:r>
            <a:r>
              <a:rPr lang="ru-RU" sz="1600" i="1" dirty="0" smtClean="0"/>
              <a:t>сл. </a:t>
            </a:r>
            <a:r>
              <a:rPr lang="ru-RU" sz="1600" i="1" dirty="0"/>
              <a:t>и</a:t>
            </a:r>
            <a:r>
              <a:rPr lang="ru-RU" sz="1600" i="1" dirty="0" smtClean="0"/>
              <a:t> муз.</a:t>
            </a:r>
          </a:p>
          <a:p>
            <a:pPr>
              <a:buNone/>
            </a:pPr>
            <a:r>
              <a:rPr lang="ru-RU" sz="1600" i="1" dirty="0" smtClean="0"/>
              <a:t>В зал влетает воздушный шарик с листком-приглашением. Ведущая читает приглашение от Осени и предлагает отправиться в гости в осенний лес . Дети построившись паровозиком обходят зал , исполняя песню «Паровоз».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 Ребята , посмотрите , как красиво в лесу. Какого цвета листья на деревьях ? (</a:t>
            </a:r>
            <a:r>
              <a:rPr lang="ru-RU" sz="1600" i="1" dirty="0" smtClean="0"/>
              <a:t>Ответы детей.)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Если деревья меняют наряд :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Золотом листья на ветках горят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Осень приходит , а может, лиса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Рыжим хвостом поджигает леса.</a:t>
            </a:r>
          </a:p>
          <a:p>
            <a:pPr>
              <a:buNone/>
            </a:pPr>
            <a:r>
              <a:rPr lang="ru-RU" sz="1600" dirty="0" smtClean="0"/>
              <a:t>В зал входит Лисица-почтальон с сумкой , в которой лежат письма.      </a:t>
            </a:r>
            <a:r>
              <a:rPr lang="ru-RU" sz="1600" i="1" dirty="0" smtClean="0"/>
              <a:t> </a:t>
            </a:r>
            <a:r>
              <a:rPr lang="ru-RU" sz="1600" dirty="0" smtClean="0"/>
              <a:t>   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-714412"/>
            <a:ext cx="61722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91440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dirty="0" smtClean="0"/>
              <a:t>ЛИСИЦА.   Здравствуйте , ребятки !  Приветствую вас в осеннем лесу . Посмотрите , какой он красивый , яркий , нарядный . Я – лиса необычная , я – лесной почтальон. Я принесла для вас много-много писем от Осени . (</a:t>
            </a:r>
            <a:r>
              <a:rPr lang="ru-RU" sz="1600" i="1" dirty="0" smtClean="0"/>
              <a:t>Достаёт письмо с изображением осенних листьев , показывает его детям и зачитывает .)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1.  Праздник осени в лесу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И светло и весело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Вот какие украшенья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Осень здесь развесила.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2.   В тихий сад осенний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Мы пойдём гулять,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Золотые листья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Будем собирать. </a:t>
            </a:r>
          </a:p>
          <a:p>
            <a:pPr>
              <a:buNone/>
            </a:pPr>
            <a:r>
              <a:rPr lang="ru-RU" sz="1600" i="1" dirty="0" smtClean="0"/>
              <a:t>Дети поднимают с пола осенние листочки и исполняют «</a:t>
            </a:r>
            <a:r>
              <a:rPr lang="ru-RU" sz="1600" i="1" u="sng" dirty="0" smtClean="0"/>
              <a:t>Танец с осенними листьями» </a:t>
            </a:r>
            <a:r>
              <a:rPr lang="ru-RU" sz="1600" i="1" dirty="0" smtClean="0"/>
              <a:t>сл. и муз.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ЛИСИЦА.    Как вы весело плясали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Просто молодцы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А под листочками , смотрите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Спрятались грибы .</a:t>
            </a:r>
          </a:p>
          <a:p>
            <a:pPr>
              <a:buNone/>
            </a:pPr>
            <a:r>
              <a:rPr lang="ru-RU" sz="1600" dirty="0" smtClean="0"/>
              <a:t>РЕБЁНОК.  Я пойду поутру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В травяных </a:t>
            </a:r>
            <a:r>
              <a:rPr lang="ru-RU" sz="1600" dirty="0" err="1" smtClean="0"/>
              <a:t>низинках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Сыроежек наберу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Полную корзинку.</a:t>
            </a:r>
          </a:p>
          <a:p>
            <a:pPr>
              <a:buNone/>
            </a:pPr>
            <a:r>
              <a:rPr lang="ru-RU" sz="1600" i="1" u="sng" dirty="0" smtClean="0"/>
              <a:t>Игра « Собери грибы» .  </a:t>
            </a:r>
          </a:p>
          <a:p>
            <a:pPr>
              <a:buNone/>
            </a:pPr>
            <a:r>
              <a:rPr lang="ru-RU" sz="1600" i="1" dirty="0" smtClean="0"/>
              <a:t>Ведущий и Лисица рассыпают на полу грибы . Двое – трое детей берут корзинки и под музыку собирают грибочки.</a:t>
            </a:r>
          </a:p>
          <a:p>
            <a:pPr>
              <a:buNone/>
            </a:pPr>
            <a:r>
              <a:rPr lang="ru-RU" sz="1600" i="1" dirty="0" smtClean="0"/>
              <a:t>Лисица достаёт второе письмо с изображением дождика и читает его.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ЛИСИЦА.    Дождь осенний льёт и льёт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Погулять нам не даёт.  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Если дождик сильный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Зонтики возьмём.</a:t>
            </a:r>
          </a:p>
          <a:p>
            <a:pPr>
              <a:buNone/>
            </a:pPr>
            <a:r>
              <a:rPr lang="ru-RU" sz="1600" dirty="0" smtClean="0"/>
              <a:t>ВЕДУЩИЙ.     Когда светит солнышко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Можно погулять :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Хлопать , топать весело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В садике  играть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Если туча хмурится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И грозит дождём –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Спрячемся под зонтиком,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Дождик переждём .</a:t>
            </a:r>
          </a:p>
          <a:p>
            <a:pPr>
              <a:buNone/>
            </a:pPr>
            <a:r>
              <a:rPr lang="ru-RU" sz="1600" i="1" u="sng" dirty="0" smtClean="0"/>
              <a:t>Игра « Солнышко и дождик»</a:t>
            </a:r>
          </a:p>
          <a:p>
            <a:pPr>
              <a:buNone/>
            </a:pPr>
            <a:r>
              <a:rPr lang="ru-RU" sz="1600" i="1" dirty="0" smtClean="0"/>
              <a:t>Лисица-почтальон достаёт письмо с изображением танца.</a:t>
            </a:r>
          </a:p>
          <a:p>
            <a:pPr>
              <a:buNone/>
            </a:pPr>
            <a:r>
              <a:rPr lang="ru-RU" sz="1600" dirty="0" smtClean="0"/>
              <a:t>     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642974"/>
            <a:ext cx="61722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3"/>
            <a:ext cx="6172200" cy="79539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ЛИСИЦА.    Я пришла на праздник к вам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Петь и веселиться.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Я хочу со всеми здесь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Крепко подружиться.</a:t>
            </a:r>
          </a:p>
          <a:p>
            <a:pPr>
              <a:buNone/>
            </a:pPr>
            <a:r>
              <a:rPr lang="ru-RU" sz="1600" i="1" dirty="0" smtClean="0"/>
              <a:t>Дети исполняют </a:t>
            </a:r>
            <a:r>
              <a:rPr lang="ru-RU" sz="1600" i="1" u="sng" dirty="0" smtClean="0"/>
              <a:t>танец «Поссорились – помирились</a:t>
            </a:r>
            <a:r>
              <a:rPr lang="ru-RU" sz="1600" i="1" dirty="0" smtClean="0"/>
              <a:t>» сл. </a:t>
            </a:r>
            <a:r>
              <a:rPr lang="ru-RU" sz="1600" i="1" dirty="0"/>
              <a:t>и</a:t>
            </a:r>
            <a:r>
              <a:rPr lang="ru-RU" sz="1600" i="1" dirty="0" smtClean="0"/>
              <a:t> муз.</a:t>
            </a:r>
          </a:p>
          <a:p>
            <a:pPr>
              <a:buNone/>
            </a:pPr>
            <a:r>
              <a:rPr lang="ru-RU" sz="1600" i="1" dirty="0" smtClean="0"/>
              <a:t>Лисица достаёт пятое письмо на котором нарисован «?».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  Какой загадочный конверт ! (</a:t>
            </a:r>
            <a:r>
              <a:rPr lang="ru-RU" sz="1600" i="1" dirty="0" smtClean="0"/>
              <a:t>Заглядывает в него .)</a:t>
            </a:r>
          </a:p>
          <a:p>
            <a:pPr>
              <a:buNone/>
            </a:pPr>
            <a:r>
              <a:rPr lang="ru-RU" sz="1600" i="1" dirty="0"/>
              <a:t> </a:t>
            </a:r>
            <a:r>
              <a:rPr lang="ru-RU" sz="1600" i="1" dirty="0" smtClean="0"/>
              <a:t>                       </a:t>
            </a:r>
            <a:r>
              <a:rPr lang="ru-RU" sz="1600" dirty="0" smtClean="0"/>
              <a:t>И чего тут только нет!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Здесь загадки для ребят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А отгадки-то на грядке .</a:t>
            </a:r>
          </a:p>
          <a:p>
            <a:pPr>
              <a:buNone/>
            </a:pPr>
            <a:r>
              <a:rPr lang="ru-RU" sz="1600" i="1" dirty="0" smtClean="0"/>
              <a:t>Ведущиё читает </a:t>
            </a:r>
            <a:r>
              <a:rPr lang="ru-RU" sz="1600" i="1" u="sng" dirty="0" smtClean="0"/>
              <a:t>загадки </a:t>
            </a:r>
            <a:r>
              <a:rPr lang="ru-RU" sz="1600" i="1" dirty="0" smtClean="0"/>
              <a:t> , Лисица выкладывает отгадки-овощи .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Разве в огороде пусто,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Если там растёт ….( </a:t>
            </a:r>
            <a:r>
              <a:rPr lang="ru-RU" sz="1600" i="1" dirty="0" smtClean="0"/>
              <a:t>капуста).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Не пугайтесь , если вдруг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Слёзы лить заставит….(</a:t>
            </a:r>
            <a:r>
              <a:rPr lang="ru-RU" sz="1600" i="1" dirty="0" smtClean="0"/>
              <a:t>лук).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Отыскали наконец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И зелёный ….(</a:t>
            </a:r>
            <a:r>
              <a:rPr lang="ru-RU" sz="1600" i="1" dirty="0" smtClean="0"/>
              <a:t>огурец).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Держится за землю крепко,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Вылезать не хочет …(</a:t>
            </a:r>
            <a:r>
              <a:rPr lang="ru-RU" sz="1600" i="1" dirty="0" smtClean="0"/>
              <a:t>репка).</a:t>
            </a: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За ботву , как за верёвку,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Можно вытащить…(</a:t>
            </a:r>
            <a:r>
              <a:rPr lang="ru-RU" sz="1600" i="1" dirty="0" smtClean="0"/>
              <a:t>морковку).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ВЕДУЩИЙ. Все загадки отгадали. Ребята , а посмотрите-ка , морковка не простая , а волшебная .</a:t>
            </a:r>
          </a:p>
          <a:p>
            <a:pPr>
              <a:buNone/>
            </a:pPr>
            <a:r>
              <a:rPr lang="ru-RU" sz="1600" dirty="0" smtClean="0"/>
              <a:t>(</a:t>
            </a:r>
            <a:r>
              <a:rPr lang="ru-RU" sz="1600" i="1" dirty="0" smtClean="0"/>
              <a:t>Ведущая открывает морковку и находит сладкие подарки.)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ЛИСИЦА.      Какая вкусная отгадка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А теперь мне в лес пора!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До свиданья , детвора! (</a:t>
            </a:r>
            <a:r>
              <a:rPr lang="ru-RU" sz="1600" i="1" dirty="0" smtClean="0"/>
              <a:t>Лисица уходит).</a:t>
            </a:r>
          </a:p>
          <a:p>
            <a:pPr>
              <a:buNone/>
            </a:pPr>
            <a:r>
              <a:rPr lang="ru-RU" sz="1600" i="1" dirty="0" smtClean="0"/>
              <a:t>Дети прощаются с Лисицей и уходят в группу</a:t>
            </a:r>
            <a:r>
              <a:rPr lang="ru-RU" sz="1600" dirty="0" smtClean="0"/>
              <a:t> .             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H5VRHAXFEW3S-1010-681</_dlc_DocId>
    <_dlc_DocIdUrl xmlns="b582dbf1-bcaa-4613-9a4c-8b7010640233">
      <Url>http://www.eduportal44.ru/Krasnoe/MGOU4/_layouts/15/DocIdRedir.aspx?ID=H5VRHAXFEW3S-1010-681</Url>
      <Description>H5VRHAXFEW3S-1010-681</Description>
    </_dlc_DocIdUrl>
  </documentManagement>
</p:properties>
</file>

<file path=customXml/itemProps1.xml><?xml version="1.0" encoding="utf-8"?>
<ds:datastoreItem xmlns:ds="http://schemas.openxmlformats.org/officeDocument/2006/customXml" ds:itemID="{6EF86EC5-2793-4001-AA98-AB123BE9AC5E}"/>
</file>

<file path=customXml/itemProps2.xml><?xml version="1.0" encoding="utf-8"?>
<ds:datastoreItem xmlns:ds="http://schemas.openxmlformats.org/officeDocument/2006/customXml" ds:itemID="{0C9934A5-EBB5-4828-8B1A-4780294F1ABA}"/>
</file>

<file path=customXml/itemProps3.xml><?xml version="1.0" encoding="utf-8"?>
<ds:datastoreItem xmlns:ds="http://schemas.openxmlformats.org/officeDocument/2006/customXml" ds:itemID="{BF3B5A82-627A-4D08-8915-29AC8B55C23F}"/>
</file>

<file path=customXml/itemProps4.xml><?xml version="1.0" encoding="utf-8"?>
<ds:datastoreItem xmlns:ds="http://schemas.openxmlformats.org/officeDocument/2006/customXml" ds:itemID="{72950E4E-A7BE-416D-80CD-E84E97D4F5EE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696</Words>
  <Application>Microsoft Office PowerPoint</Application>
  <PresentationFormat>Экран (4:3)</PresentationFormat>
  <Paragraphs>91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Лисица – почтальон.</vt:lpstr>
      <vt:lpstr>Лисица – почтальон .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Лисица – почтальон.</dc:title>
  <dc:creator>Денис</dc:creator>
  <cp:lastModifiedBy>Денис</cp:lastModifiedBy>
  <cp:revision>9</cp:revision>
  <dcterms:created xsi:type="dcterms:W3CDTF">2016-09-25T14:51:19Z</dcterms:created>
  <dcterms:modified xsi:type="dcterms:W3CDTF">2016-09-25T16:21:21Z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f7793f47-c72a-47e6-a871-d57e44c24db3</vt:lpwstr>
  </property>
</Properties>
</file>