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478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78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78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78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78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78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78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78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78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78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AB58B2-E235-47C6-8E3A-4A8FED0E8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5DCAB-00B4-4448-9B9E-1836E0123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7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DF71-DDA8-423F-A942-72C932141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27A01-FF1A-46B6-9B96-35594B6ED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5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0D406-AADF-4C31-BBC7-1DE51F877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D251-3D60-468C-A772-C1AD093F9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2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B25B9-6294-4474-9ACF-1E14FA96FC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8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F396-36CE-4881-8920-313F7D9373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1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6440C-2BCB-4D43-B5C8-64F95532F5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8A628-69AC-4341-917D-806EAB4F9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6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0A85F-4E0F-4E00-8F06-252503608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2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7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7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8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593E3F2-3B86-4BFA-A065-B54DDBEDA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764705"/>
            <a:ext cx="7772400" cy="3024335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Консультация для родителей</a:t>
            </a:r>
            <a:r>
              <a:rPr lang="ru-RU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«Современные </a:t>
            </a:r>
            <a: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гаджеты и дошкольники»</a:t>
            </a:r>
            <a:r>
              <a:rPr lang="ru-RU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419872" y="5854452"/>
            <a:ext cx="5844530" cy="100354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МКДОУ Шолоховский детский сад «Ленок»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Подготовил: Кузнецова Юлия Валентиновна.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3410" name="Picture 2" descr="C:\Users\Администратор\Desktop\tek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7"/>
            <a:ext cx="4968552" cy="25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3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тставание в развитии речи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позже начинают говорить, их речь бедна и примитивна.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трудно воспринимают информацию на слух - они не могут удерживать предыдущую фразу и связывать отдельные предложения, понимать, схватывать  смысл.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приводит 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«дефициту концентрации». Этот вид заболевания особенно ярко проявляется в обучении и характеризуется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гиперактивностью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ситуативностью поведения, повышенной рассеянностью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Помните: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овладение речью происходит при живом непосредственном общении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1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39825"/>
          </a:xfrm>
        </p:spPr>
        <p:txBody>
          <a:bodyPr/>
          <a:lstStyle/>
          <a:p>
            <a:r>
              <a:rPr lang="ru-RU" sz="3200" dirty="0" smtClean="0"/>
              <a:t>Резкое снижение фантазии и творческой активности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Никакие игры и приложения никогда не заменят спонтанное творчество, работу с настоящими материалами и живым цветом. В реальной жизни ребёнок фантазирует. Виртуальное пространство лишает его творчества, ведь там он может действовать только в рамках опций, предусмотренных производителем программы.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1602" name="Picture 2" descr="C:\Users\Администратор\Desktop\Новая папка\nebo-devochka-samoletik-chemod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5976664" cy="33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Повышение детской жестокости и агрессивности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30725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наше время победитель с удовольствием бьёт лежащего ногами, потеряв всякое чувство меры. Сопереживание, жалость, помощь слабому встречаются всё реже. Жестокость и насилие становится чем-то обыденным и привычным, стирается ощущение порога дозволенности. При этом дети не отдают себе отчёта в собственных действиях и не предвидят их последствий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282626" name="Picture 2" descr="C:\Users\Администратор\Desktop\Новая папка\278513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3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r>
              <a:rPr lang="ru-RU" sz="3200" dirty="0" smtClean="0"/>
              <a:t>Зависимость от гаджетов и как её избежать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гаджеты занимают все сознание ребёнка, можно говорить о том, что формируется зависимость. Распознать ее можно по следующим признакам: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Ребёнок перестаёт интересоваться реальной жизнью: не играет в игрушки, не стремиться к общению со сверстниками.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Отношения с родителями отходят для ребёнка на второй план, и вместо совместного занятия он так же предпочитает проводить время с планшетом или компьютером.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Попытки ограничить время за играми и мультиками вызывает бурный протест и истерику.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Нормальное интеллектуальное и личностное развитие при таком раскладе невозможно, ведь оно может происходить только в реальных отношениях и в реальном мире. Чтобы не допустить зависимости от гаджетов и снизить их негативное влияние, важно использовать их с умом и придерживаться следующих правил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2331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30725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допускайте превышения допустимого времени нахождения за компьютером/планшетом. Для каждого возраста оно своё. Возможно, ребёнок будет протестовать, но родителям стоит проявить твёрдость. Не забывайте, что вы – взрослый человек, и ответственность за жизнь и здоровье маленького существа лежит на вас.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Придерживайтесь возрастных рекомендаций к играм и мультфильмам. Не стоит перегружать ребёнка той информацией, которую он не сможет воспринять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используйте гаджеты чтобы «отделаться» от ребёнка без особой надобности. В каких-то ситуациях они действительно – спасение, но если мама, к примеру, собирается готовить обед или заниматься домашними делами – лучше включить ребёнка в этот процесс, чем включить ему мультик.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3650" name="Picture 2" descr="C:\Users\Администратор\Desktop\Новая папка\0_72b72_d30e69f6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3"/>
            <a:ext cx="192654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14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25922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Предоставлять свободный доступ к информационной технике можно только за пределами дошкольного возраста (после 6-7-лет),   когда дети  уже готовы к её использованию по назначению,  когда экран будет для них именно средством получения нужной информации, а не властным хозяином над их душами и не их главным воспитателем.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84674" name="Picture 2" descr="C:\Users\Администратор\Desktop\Новая папка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5544952" cy="36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7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Вам, родителям важно не допустить, чтобы гаджеты в жизни ребёнка стали источником проблем. Грамотное и умеренное использование гаджетов действительно будет способствовать развитию ребёнка и поможет ему шагать в ногу со временем.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5698" name="Picture 2" descr="C:\Users\Администратор\Desktop\Новая папка\tek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600400" cy="25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7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C:\Users\Администратор\Desktop\Новая папка\22-8419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99255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27051"/>
          </a:xfrm>
        </p:spPr>
        <p:txBody>
          <a:bodyPr/>
          <a:lstStyle/>
          <a:p>
            <a:r>
              <a:rPr lang="ru-RU" sz="2800" dirty="0" smtClean="0"/>
              <a:t>Новые технологии активно вторгаются не только в нашу жизнь, но и жизнь наших детей. Компьютер, телевизор, планшеты, гаджеты прочно вошли в жизнь многих малышей, начиная с первых  месяцев жизни.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276872"/>
            <a:ext cx="3672408" cy="43204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 </a:t>
            </a:r>
            <a:endParaRPr lang="ru-RU" sz="2000" dirty="0"/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данным ЮНЕСКО 93 %   современных детей 3-5 лет   смотрят на экран 28 часов в неделю, т.е. около 4-х часов в день, что намного превосходит время общения со взрослыми. Это «безобидное» занятие вполне устраивает не только детей, но и родителей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352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использования гаджетов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Способ временно занять ребёнка в «полевых» условиях.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достаточно тяжело переносят длительное ожидание в очередях, дальнюю дорогу, стояние в пробках. Смартфон или планшет с мультиками, играми или интересными приложениями помогут скрасить ребёнку томительные минуты и часы.</a:t>
            </a:r>
          </a:p>
          <a:p>
            <a:endParaRPr lang="ru-RU" sz="1600" dirty="0"/>
          </a:p>
        </p:txBody>
      </p:sp>
      <p:pic>
        <p:nvPicPr>
          <p:cNvPr id="276482" name="Picture 2" descr="C:\Users\Администратор\Desktop\Новая папка\news_24_12_2019_guarg_sel-d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4176464" cy="26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8229600" cy="3240359"/>
          </a:xfrm>
        </p:spPr>
        <p:txBody>
          <a:bodyPr/>
          <a:lstStyle/>
          <a:p>
            <a:pPr marL="0" lvl="0" indent="0" algn="ctr">
              <a:buClr>
                <a:srgbClr val="FFFFCC"/>
              </a:buClr>
              <a:buNone/>
            </a:pPr>
            <a:r>
              <a:rPr lang="ru-RU" dirty="0">
                <a:solidFill>
                  <a:srgbClr val="FFFFFF"/>
                </a:solidFill>
              </a:rPr>
              <a:t>Развитие познавательных процессов и получение новых знаний. </a:t>
            </a:r>
            <a:endParaRPr lang="ru-RU" dirty="0" smtClean="0">
              <a:solidFill>
                <a:srgbClr val="FFFFFF"/>
              </a:solidFill>
            </a:endParaRPr>
          </a:p>
          <a:p>
            <a:pPr marL="0" lvl="0" indent="0" algn="just">
              <a:buClr>
                <a:srgbClr val="FFFFCC"/>
              </a:buClr>
              <a:buNone/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Некоторые </a:t>
            </a: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компьютерные игры и приложения действительно способствуют развитию внимания, памяти, логического мышления, учат читать, считать, рисовать. Так же существуют познавательные мультики, которые позволяют ребёнку получить новые знания об окружающем мире. Подвох в том, что качественных развивающих игр и мультфильмов не так уж много, большинство только заявляют о развивающем эффекте.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7506" name="Picture 2" descr="C:\Users\Администратор\Desktop\Новая папка\Malysh-i-detskij-plans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64" y="3068960"/>
            <a:ext cx="6336704" cy="351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3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 использовать гаджеты.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427168" cy="4530725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Главное, чтобы родители контролировали время, проведенное ребенком с гаджетом.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Малышам в возрасте 2–3 лет (именно в это время дети начинают интересоваться новыми современными устройствами) можно установить на ноутбук или планшет развивающие игры, соответствующие возрасту.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до 3-х лет заниматься с устройствам не более часа в день, каждые 20 минут нужно делать перерыв, для того чтобы отдохнули глаза.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Ребенку более старшего возраста время «общения» с гаджетами можно увеличить, но также необходимо совершать перерывы после 20–30 минут занятий или игр.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4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 использования гаджетов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8229600" cy="4530725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трицательное влияние на здоровье и физическое развитие;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ытеснение интересов, отношений и привязанностей в виртуальное пространство;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«однобокость» развивающего эффекта;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отставание в развитии речи;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резкое снижение фантазии и творческой активности детей;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детской жестокости и агрессивности.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8531" name="Picture 3" descr="C:\Users\Администратор\Desktop\Новая папка\0_72b72_d30e69f6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0" y="620686"/>
            <a:ext cx="1655864" cy="25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9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Отрицательное влияние на здоровье и физическое развитие.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4040188" cy="3951288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ухудшении зрения.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ребёнок регулярно больше 20 минут в день смотрит в монитор компьютера или экран телефона или планшета, то через полгода острота его зрения начинает снижаться.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2040" y="4113632"/>
            <a:ext cx="4041775" cy="2592288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малая двигательная активность.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гораздо меньше двигаются, а это системно сказывается на состоянии всего организма, провоцирует искривление позвоночника и проблемы с осанкой в будущем.</a:t>
            </a:r>
          </a:p>
          <a:p>
            <a:endParaRPr lang="ru-RU" dirty="0"/>
          </a:p>
        </p:txBody>
      </p:sp>
      <p:pic>
        <p:nvPicPr>
          <p:cNvPr id="275458" name="Picture 2" descr="C:\Users\Администратор\Desktop\Новая папка\Depositphotos_7425882_original-566cfd063df78ce161891c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625871" cy="24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59" name="Picture 3" descr="C:\Users\Администратор\Desktop\Новая папка\1576660912_11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8016"/>
            <a:ext cx="3384376" cy="24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4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85313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Возникает оно только при злоупотреблении гаджетами. 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Ребёнок буквально выпадает из реальной жизни: все его интересы сосредоточены на виртуальном мире. В этом случае можно говорить о зависимости от гаджетов. Редко, но возможно наблюдаться и психическое расстройство. Если ребенок часто играет в игры где много крови и ужасов.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Вытеснение интересов, отношений и привязанностей в виртуальное пространство</a:t>
            </a:r>
            <a:endParaRPr lang="ru-RU" sz="3200" dirty="0"/>
          </a:p>
        </p:txBody>
      </p:sp>
      <p:sp>
        <p:nvSpPr>
          <p:cNvPr id="4" name="AutoShape 2" descr="C:\Users\%D0%90%D0%B4%D0%BC%D0%B8%D0%BD%D0%B8%D1%81%D1%82%D1%80%D0%B0%D1%82%D0%BE%D1%80\Desktop\%D0%9D%D0%BE%D0%B2%D0%B0%D1%8F %D0%BF%D0%B0%D0%BF%D0%BA%D0%B0\scale_24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9555" name="Picture 3" descr="C:\Users\Администратор\Desktop\Новая папка\U-rebenka-zabirayut-kompy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20" y="2276872"/>
            <a:ext cx="4968552" cy="33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7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«Однобокость» развивающего эффекта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ребёнка раннего возраста, у которого образное мышление ещё только формируется, развивающий эффект от мультиков и передач стремится к нулю. Когда ребёнок активно осваивает мир предметов, важно, чтобы у него были задействованы все каналы восприятия.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итоге развивающее видео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даёт однобокий эффект: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формально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что-то запоминает,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фактически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осваивает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информацию глубоко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качественно.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0578" name="Picture 2" descr="C:\Users\Администратор\Desktop\Новая папка\5431289603fb978d5b62b2d2d93a1c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113466" cy="35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55491"/>
      </p:ext>
    </p:extLst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Тема Offic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Тема Offic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ма Offic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805730F3C73884394FF8516F8898ADA" ma:contentTypeVersion="0" ma:contentTypeDescription="Создание документа." ma:contentTypeScope="" ma:versionID="e35554c78612ab707a9ee1374f5868e6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H5VRHAXFEW3S-1047-517</_dlc_DocId>
    <_dlc_DocIdUrl xmlns="b582dbf1-bcaa-4613-9a4c-8b7010640233">
      <Url>http://www.eduportal44.ru/Krasnoe/Lenok/1/_layouts/15/DocIdRedir.aspx?ID=H5VRHAXFEW3S-1047-517</Url>
      <Description>H5VRHAXFEW3S-1047-517</Description>
    </_dlc_DocIdUrl>
  </documentManagement>
</p:properties>
</file>

<file path=customXml/itemProps1.xml><?xml version="1.0" encoding="utf-8"?>
<ds:datastoreItem xmlns:ds="http://schemas.openxmlformats.org/officeDocument/2006/customXml" ds:itemID="{4B59E8D9-CB9D-4696-BE8A-001BB3A8019A}"/>
</file>

<file path=customXml/itemProps2.xml><?xml version="1.0" encoding="utf-8"?>
<ds:datastoreItem xmlns:ds="http://schemas.openxmlformats.org/officeDocument/2006/customXml" ds:itemID="{C2E30ED3-CECD-4B9E-B115-9316503E56DE}"/>
</file>

<file path=customXml/itemProps3.xml><?xml version="1.0" encoding="utf-8"?>
<ds:datastoreItem xmlns:ds="http://schemas.openxmlformats.org/officeDocument/2006/customXml" ds:itemID="{6E97FB7E-5572-4FF9-B6A6-2EAA8F340C5C}"/>
</file>

<file path=customXml/itemProps4.xml><?xml version="1.0" encoding="utf-8"?>
<ds:datastoreItem xmlns:ds="http://schemas.openxmlformats.org/officeDocument/2006/customXml" ds:itemID="{B489B347-182D-4670-BD80-678B3123FC48}"/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132</TotalTime>
  <Words>1009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Verdana</vt:lpstr>
      <vt:lpstr>Wingdings</vt:lpstr>
      <vt:lpstr>Globe</vt:lpstr>
      <vt:lpstr>Консультация для родителей «Современные гаджеты и дошкольники» </vt:lpstr>
      <vt:lpstr>Новые технологии активно вторгаются не только в нашу жизнь, но и жизнь наших детей. Компьютер, телевизор, планшеты, гаджеты прочно вошли в жизнь многих малышей, начиная с первых  месяцев жизни.</vt:lpstr>
      <vt:lpstr>Плюсы использования гаджетов</vt:lpstr>
      <vt:lpstr>Презентация PowerPoint</vt:lpstr>
      <vt:lpstr>Как  использовать гаджеты.</vt:lpstr>
      <vt:lpstr>Минусы использования гаджетов</vt:lpstr>
      <vt:lpstr>Отрицательное влияние на здоровье и физическое развитие. </vt:lpstr>
      <vt:lpstr>Вытеснение интересов, отношений и привязанностей в виртуальное пространство</vt:lpstr>
      <vt:lpstr>«Однобокость» развивающего эффекта</vt:lpstr>
      <vt:lpstr>Отставание в развитии речи </vt:lpstr>
      <vt:lpstr>Резкое снижение фантазии и творческой активности детей </vt:lpstr>
      <vt:lpstr> Повышение детской жестокости и агрессивности </vt:lpstr>
      <vt:lpstr>Зависимость от гаджетов и как её избежать </vt:lpstr>
      <vt:lpstr>Что делать?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гаджеты и дошкольники»</dc:title>
  <dc:creator>Администратор</dc:creator>
  <cp:lastModifiedBy>Администратор</cp:lastModifiedBy>
  <cp:revision>13</cp:revision>
  <cp:lastPrinted>1601-01-01T00:00:00Z</cp:lastPrinted>
  <dcterms:created xsi:type="dcterms:W3CDTF">2020-10-28T12:22:29Z</dcterms:created>
  <dcterms:modified xsi:type="dcterms:W3CDTF">2020-10-28T14:35:09Z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  <property fmtid="{D5CDD505-2E9C-101B-9397-08002B2CF9AE}" pid="3" name="_dlc_DocIdItemGuid">
    <vt:lpwstr>f2af4db0-aada-4fe1-83cc-338c82892d85</vt:lpwstr>
  </property>
  <property fmtid="{D5CDD505-2E9C-101B-9397-08002B2CF9AE}" pid="4" name="ContentTypeId">
    <vt:lpwstr>0x010100D805730F3C73884394FF8516F8898ADA</vt:lpwstr>
  </property>
</Properties>
</file>