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8" r:id="rId4"/>
    <p:sldId id="263" r:id="rId5"/>
    <p:sldId id="265" r:id="rId6"/>
    <p:sldId id="269" r:id="rId7"/>
    <p:sldId id="270" r:id="rId8"/>
    <p:sldId id="271" r:id="rId9"/>
    <p:sldId id="272" r:id="rId10"/>
    <p:sldId id="273" r:id="rId11"/>
    <p:sldId id="267" r:id="rId12"/>
    <p:sldId id="275" r:id="rId13"/>
    <p:sldId id="276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ru-RU" smtClean="0"/>
              <a:t>21.01.2019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ru-RU" smtClean="0"/>
              <a:t>21.01.2019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noProof="0" dirty="0" smtClean="0"/>
              <a:t>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ru-RU" smtClean="0"/>
              <a:t>21.01.2019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ru-RU" smtClean="0"/>
              <a:t>21.01.2019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ru-RU" smtClean="0"/>
              <a:t>21.01.2019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ru-RU" smtClean="0"/>
              <a:t>21.01.2019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ru-RU" smtClean="0"/>
              <a:t>21.01.2019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ru-RU" smtClean="0"/>
              <a:t>21.01.2019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ru-RU" smtClean="0"/>
              <a:t>21.01.2019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ru-RU" smtClean="0"/>
              <a:t>21.01.2019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ru-RU" smtClean="0"/>
              <a:t>21.01.2019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ru-RU" smtClean="0"/>
              <a:t>21.01.2019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ru-RU" smtClean="0"/>
              <a:t>21.01.2019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</a:t>
            </a:r>
            <a:r>
              <a:rPr lang="ru-RU" noProof="0" dirty="0" smtClean="0"/>
              <a:t>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ru-RU" smtClean="0"/>
              <a:t>21.01.2019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Euphemia"/>
              </a:rPr>
              <a:t>«</a:t>
            </a:r>
            <a:r>
              <a:rPr lang="ru-RU" sz="6600" b="1" i="0" dirty="0" smtClean="0">
                <a:solidFill>
                  <a:srgbClr val="C00000"/>
                </a:solidFill>
                <a:latin typeface="Euphemia"/>
              </a:rPr>
              <a:t>Добро и зло</a:t>
            </a:r>
            <a:br>
              <a:rPr lang="ru-RU" sz="6600" b="1" i="0" dirty="0" smtClean="0">
                <a:solidFill>
                  <a:srgbClr val="C00000"/>
                </a:solidFill>
                <a:latin typeface="Euphemia"/>
              </a:rPr>
            </a:br>
            <a:r>
              <a:rPr lang="ru-RU" sz="6600" b="1" i="0" dirty="0" smtClean="0">
                <a:solidFill>
                  <a:srgbClr val="C00000"/>
                </a:solidFill>
                <a:latin typeface="Euphemia"/>
              </a:rPr>
              <a:t> в русских народных сказках»</a:t>
            </a:r>
            <a:endParaRPr lang="ru-RU" sz="6600" b="1" i="0" dirty="0">
              <a:solidFill>
                <a:srgbClr val="C00000"/>
              </a:solidFill>
              <a:latin typeface="Euphemi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1527590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i="0" dirty="0" smtClean="0">
                <a:solidFill>
                  <a:schemeClr val="tx2"/>
                </a:solidFill>
              </a:rPr>
              <a:t>Сорочкина Татьяна Николаевна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chemeClr val="tx2"/>
                </a:solidFill>
              </a:rPr>
              <a:t>в</a:t>
            </a:r>
            <a:r>
              <a:rPr lang="ru-RU" sz="2400" b="1" i="0" dirty="0" smtClean="0">
                <a:solidFill>
                  <a:schemeClr val="tx2"/>
                </a:solidFill>
              </a:rPr>
              <a:t>оспитатель младшей дошкольной группы МКОУ «</a:t>
            </a:r>
            <a:r>
              <a:rPr lang="ru-RU" sz="2400" b="1" i="0" dirty="0" err="1" smtClean="0">
                <a:solidFill>
                  <a:schemeClr val="tx2"/>
                </a:solidFill>
              </a:rPr>
              <a:t>Гридинская</a:t>
            </a:r>
            <a:r>
              <a:rPr lang="ru-RU" sz="2400" b="1" i="0" dirty="0" smtClean="0">
                <a:solidFill>
                  <a:schemeClr val="tx2"/>
                </a:solidFill>
              </a:rPr>
              <a:t> основная школа» Костромской области Красносельского района </a:t>
            </a:r>
            <a:r>
              <a:rPr lang="ru-RU" sz="2400" b="1" i="0" smtClean="0">
                <a:solidFill>
                  <a:schemeClr val="tx2"/>
                </a:solidFill>
              </a:rPr>
              <a:t>д.Гридин</a:t>
            </a:r>
            <a:endParaRPr lang="ru-RU" sz="2400" b="1" i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9704" y="2277477"/>
            <a:ext cx="4161110" cy="2322178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«Сказка ложь, да в ней намек. Добрым молодцам урок»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          А.С. Пушкин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www.sphaerez.de/wp-content/uploads/2014/05/Zwischenablage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132" y="520336"/>
            <a:ext cx="4928113" cy="59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«Доброта для души то же, что здоровье для тела. Она дает успех во всяком деле»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      </a:t>
            </a:r>
            <a:r>
              <a:rPr lang="ru-RU" b="1" dirty="0" err="1" smtClean="0">
                <a:solidFill>
                  <a:schemeClr val="tx2"/>
                </a:solidFill>
              </a:rPr>
              <a:t>Л.Н.Толстой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http://i.timeout.ru/pix/resize/232/47/708x460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191" y="494754"/>
            <a:ext cx="7597095" cy="576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9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ЧЕМУ УЧАТ НАС СКАЗКИ?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Сказки учат нас верить в себя и свои силы, преодолевать трудности,  воспитывать в себе силу духа и смелость.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Учат совершать добрые поступки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Дарят надежду каждому на лучшее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Учат тому, чтобы человек принимал верное решение в сложной жизненной ситуации и умел смотреть на себя со стороны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rusader.org.ru/wp-content/uploads/2014/10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905" y="378823"/>
            <a:ext cx="10451465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Русская народная сказка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Это вымышленная история со счастливым концом и обязательной победой ДОБРА над ЗЛОМ, сочиненная народом.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12290" name="Picture 2" descr="http://img1.liveinternet.ru/images/attach/c/2/82/949/82949979_4663906_skanirovanie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3252651"/>
            <a:ext cx="4246607" cy="348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0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Что такое ДОБРО и ЗЛО?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ДОБРО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Нравственная ценность, которая относится к человеческой деятельности, образец поступков людей и отношений между ними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57" y="1505216"/>
            <a:ext cx="4572000" cy="41148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ЗЛО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Противоположность добра, это обман, оскорбления, подлость, воровство, предательство, которое подавляет свободу человека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3314" name="Picture 2" descr="http://www.bookvoed.ru/files/1836/27/25/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017" y="3933541"/>
            <a:ext cx="2095000" cy="275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polistaj.ru/image/Large/multimedia/books_covers/10038904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569" y="3999375"/>
            <a:ext cx="2600688" cy="261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Положительные герои в сказках: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http://cdn01.ru/files/users/images/dc/a1/dca14188962f66e982a526f44073bad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8594" y="97345"/>
            <a:ext cx="2616807" cy="408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olors.life/upload/blogs/ed/97/ed9714ce64e3c6cf739cdbed093ff92d_RSZ_69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276" y="1903950"/>
            <a:ext cx="2283644" cy="375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nachalo4ka.ru/wp-content/uploads/2014/05/VASILIS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45" y="2287629"/>
            <a:ext cx="3138954" cy="477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avepic.su/669601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2870" y="1647283"/>
            <a:ext cx="2829672" cy="468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playcast.ru/uploads/2015/07/07/14241185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2542" y="3337309"/>
            <a:ext cx="2493496" cy="322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skazka1dou.ucoz.ru/alenushk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0645" y="3189423"/>
            <a:ext cx="1730168" cy="35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Отрицательные герои в сказках: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mognovse.ru/mogno/826/825718/825718_html_m59d89cfc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2914204" cy="30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laycast.ru/uploads/2015/04/09/1309085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1453" y="3238499"/>
            <a:ext cx="3044825" cy="401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laycast.ru/uploads/2016/10/10/2015471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873" y="2662036"/>
            <a:ext cx="3070951" cy="409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ictures.ucoz.ru/_ph/3/2/70039888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047" y="1839976"/>
            <a:ext cx="3371396" cy="394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kalinovmost-2006.narod.ru/pic/vodianoi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196" y="1505216"/>
            <a:ext cx="2109320" cy="21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«ВАСИЛИСА ПРЕКРАСНАЯ»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ДОБРО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Иван – Царевич, </a:t>
            </a:r>
            <a:r>
              <a:rPr lang="ru-RU" b="1" dirty="0">
                <a:solidFill>
                  <a:schemeClr val="tx2"/>
                </a:solidFill>
              </a:rPr>
              <a:t>В</a:t>
            </a:r>
            <a:r>
              <a:rPr lang="ru-RU" b="1" dirty="0" smtClean="0">
                <a:solidFill>
                  <a:schemeClr val="tx2"/>
                </a:solidFill>
              </a:rPr>
              <a:t>асилиса Прекрасная.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Иван Царевич помогал медведю, зайцу, селезню и щуке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ЗЛО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Баба-Яга, Кощей Бессмертный мешали Ивану –Царевичу спасти Василису Прекрасную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http://tomuz.ru/uploads/images/v/a/s/vasilij_tsarevich_i_elena_prekrasnaja_2_boris_ivano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443" y="3567459"/>
            <a:ext cx="2546077" cy="323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tihi.ru/pics/2015/10/09/45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7152" y="3567459"/>
            <a:ext cx="4250591" cy="31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3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«ИВАН – КРЕСТЬЯНСКИЙ СЫН И ЧУДО-ЮДО»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ДОБРО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Иван и его родные: не ленились, пахали, сеяли, трудились, бились за землю-матушку.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ЗЛО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Чудо-Юдо:  разоряет, грабит, землю жжет, свистом оглушает.</a:t>
            </a:r>
          </a:p>
        </p:txBody>
      </p:sp>
      <p:pic>
        <p:nvPicPr>
          <p:cNvPr id="5122" name="Picture 2" descr="http://torvet.ru/wp-content/uploads/2006/04/iv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036" y="3038973"/>
            <a:ext cx="3317375" cy="365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vlenta.ru/xakoyme/image-260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24" y="3038973"/>
            <a:ext cx="3138578" cy="354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7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«ЛИСА И ЗАЯЦ»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ДОБРО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Заяц пустил Лису в свой дом.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Звери помогали Зайцу прогнать Лису из домика.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ЗЛО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Лиса выгнала Зайца из его домика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http://cdn01.ru/files/users/images/5e/87/5e8791fd10a40d59faac6c8d13e5c33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010" y="3556634"/>
            <a:ext cx="3867785" cy="29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tihi.ru/pics/2013/11/29/13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449" y="3556634"/>
            <a:ext cx="4042364" cy="301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КТО ДОБРО ТВОРИТ,ТОМУ ЗЛО НЕ ВРЕДИТ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s://ds02.infourok.ru/uploads/ex/0d19/00008248-405f3439/3/img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347" y="1505216"/>
            <a:ext cx="6860675" cy="514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H5VRHAXFEW3S-706-307</_dlc_DocId>
    <_dlc_DocIdUrl xmlns="b582dbf1-bcaa-4613-9a4c-8b7010640233">
      <Url>http://www.eduportal44.ru/Krasnoe/GridSchool/1/_layouts/15/DocIdRedir.aspx?ID=H5VRHAXFEW3S-706-307</Url>
      <Description>H5VRHAXFEW3S-706-307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5328DBE5A877A43BA84EFB1057CB570" ma:contentTypeVersion="1" ma:contentTypeDescription="Создание документа." ma:contentTypeScope="" ma:versionID="b0ae27f39873ddcad61ec10a2442f51d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776690c5d533c7015e705064819a422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C214E1F-5EC7-4751-8A28-388126DAB413}"/>
</file>

<file path=customXml/itemProps2.xml><?xml version="1.0" encoding="utf-8"?>
<ds:datastoreItem xmlns:ds="http://schemas.openxmlformats.org/officeDocument/2006/customXml" ds:itemID="{4F771466-89E4-456F-83E0-CE7F30FFA4F4}"/>
</file>

<file path=customXml/itemProps3.xml><?xml version="1.0" encoding="utf-8"?>
<ds:datastoreItem xmlns:ds="http://schemas.openxmlformats.org/officeDocument/2006/customXml" ds:itemID="{98CE7264-1FD0-4FB9-805A-14FE74B05BF9}"/>
</file>

<file path=customXml/itemProps4.xml><?xml version="1.0" encoding="utf-8"?>
<ds:datastoreItem xmlns:ds="http://schemas.openxmlformats.org/officeDocument/2006/customXml" ds:itemID="{698BD91E-9F32-4220-9337-96797505F8B3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288</Words>
  <Application>Microsoft Office PowerPoint</Application>
  <PresentationFormat>Широкоэкранный</PresentationFormat>
  <Paragraphs>38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Euphemia</vt:lpstr>
      <vt:lpstr>Wingdings</vt:lpstr>
      <vt:lpstr>Children Happy 16x9</vt:lpstr>
      <vt:lpstr>«Добро и зло  в русских народных сказках»</vt:lpstr>
      <vt:lpstr>Русская народная сказка</vt:lpstr>
      <vt:lpstr>Что такое ДОБРО и ЗЛО?</vt:lpstr>
      <vt:lpstr>Положительные герои в сказках:</vt:lpstr>
      <vt:lpstr>Отрицательные герои в сказках:</vt:lpstr>
      <vt:lpstr>«ВАСИЛИСА ПРЕКРАСНАЯ»</vt:lpstr>
      <vt:lpstr>«ИВАН – КРЕСТЬЯНСКИЙ СЫН И ЧУДО-ЮДО»</vt:lpstr>
      <vt:lpstr>«ЛИСА И ЗАЯЦ»</vt:lpstr>
      <vt:lpstr>КТО ДОБРО ТВОРИТ,ТОМУ ЗЛО НЕ ВРЕДИТ</vt:lpstr>
      <vt:lpstr>«Сказка ложь, да в ней намек. Добрым молодцам урок»              А.С. Пушкин</vt:lpstr>
      <vt:lpstr>«Доброта для души то же, что здоровье для тела. Она дает успех во всяком деле»       Л.Н.Толстой</vt:lpstr>
      <vt:lpstr>ЧЕМУ УЧАТ НАС СКАЗКИ?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2017-04-07T17:15:24Z</dcterms:created>
  <dcterms:modified xsi:type="dcterms:W3CDTF">2019-01-21T17:29:03Z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  <property fmtid="{D5CDD505-2E9C-101B-9397-08002B2CF9AE}" pid="3" name="ContentTypeId">
    <vt:lpwstr>0x010100E5328DBE5A877A43BA84EFB1057CB570</vt:lpwstr>
  </property>
  <property fmtid="{D5CDD505-2E9C-101B-9397-08002B2CF9AE}" pid="4" name="_dlc_DocIdItemGuid">
    <vt:lpwstr>a3bf2881-b5c5-4756-b43a-1502d7dedc84</vt:lpwstr>
  </property>
</Properties>
</file>