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3" r:id="rId2"/>
    <p:sldId id="301" r:id="rId3"/>
    <p:sldId id="372" r:id="rId4"/>
    <p:sldId id="373" r:id="rId5"/>
    <p:sldId id="375" r:id="rId6"/>
    <p:sldId id="3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СОВРЕМЕННЫЕ СРЕДСТВА ПЕРЕДВИЖЕНИЯ </a:t>
            </a:r>
            <a:b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(РОЛИКИ, САМОКАТЫ, СКЕЙТБОРД, ГИРОСКУТЕР, ЭЛЕКТРОСАМОКАТ)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125" y="659849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последние годы возросло количество разнообразных средств передвижения, которыми активно пользуются не только дети, но взрослые.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Это,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самокаты, </a:t>
            </a:r>
            <a:r>
              <a:rPr lang="ru-RU" sz="2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ролики скейтборды,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другие средства передвижения.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6096" y="3429000"/>
            <a:ext cx="5735684" cy="2854822"/>
            <a:chOff x="458957" y="2845909"/>
            <a:chExt cx="5735684" cy="28548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4" t="8447" b="13471"/>
            <a:stretch/>
          </p:blipFill>
          <p:spPr>
            <a:xfrm flipH="1">
              <a:off x="458957" y="3092001"/>
              <a:ext cx="3255994" cy="260873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3848779" y="2845909"/>
              <a:ext cx="2345862" cy="2854822"/>
              <a:chOff x="4267604" y="3312136"/>
              <a:chExt cx="2345862" cy="2854822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987" b="96763" l="19423" r="776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8" r="19909"/>
              <a:stretch/>
            </p:blipFill>
            <p:spPr>
              <a:xfrm>
                <a:off x="5008783" y="3312136"/>
                <a:ext cx="1604683" cy="2576437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890" b="90304" l="190" r="8992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43" b="15428"/>
              <a:stretch/>
            </p:blipFill>
            <p:spPr>
              <a:xfrm>
                <a:off x="4267604" y="5345497"/>
                <a:ext cx="1591073" cy="821461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6230" y="10133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пользователи таких средств передвижения являются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975"/>
          <a:stretch/>
        </p:blipFill>
        <p:spPr>
          <a:xfrm>
            <a:off x="475489" y="3108434"/>
            <a:ext cx="6096546" cy="35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09441" y="794268"/>
            <a:ext cx="5652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 </a:t>
            </a: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лицо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принимающее непосредственное участие в процессе движения в качестве водителя, пешехода, пассажира транспортного средства. </a:t>
            </a:r>
            <a:endParaRPr lang="ru-RU" sz="1600" i="1" dirty="0" smtClean="0">
              <a:solidFill>
                <a:srgbClr val="005B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же время в п. 1.5. Правил дорожного движения  говорится: «Участники дорожного движения должны действовать таким образом, чтобы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создавать опасности </a:t>
            </a: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движения и не причинять вреда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938" y="2774368"/>
            <a:ext cx="3439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Следовательно, они обязаны знать и соблюдать распространяющиеся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пешеходов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Правил дорожного движения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7" y="2862825"/>
            <a:ext cx="3178161" cy="2013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1281" y="126752"/>
            <a:ext cx="6920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лицо, находящееся вне транспортного средства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либо на пешеходной или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велопешеходной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дорожке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производящее на них работу. 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скейтборды, самокаты,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иные аналогичные средства передвижения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335" y="5007913"/>
            <a:ext cx="639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таких средствах передвижения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 дороги категорически нельзя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передвигаться можно только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5" y="3168488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687214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использовании указанных средств передвижения необходимо руководствоваться теми же правилами и правовыми нормами, что и для пешеходов.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749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МЕРЫ БЕЗОПАСНОСТИ ПРИ ИСПОЛЬЗОВАНИИ РОЛИКОВ, СКЕЙТБОРДОВ, САМОКАТОВ, ЭЛЕКТРОСАМОКАТОВ, ГИРОСКУТЕРОВ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454" y="802027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48829" y="1430656"/>
            <a:ext cx="6278010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Кататься на данных устройствах рекомендуется в защитном шлеме, налокотниках и наколенниках — это обезопасит при возможном падении. Кроме того, важно помнить, что все вышеуказанные современные средства передвижения предназначены исключительно для личного активного отдыха вне проезжей части дорог.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81440" y="183042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43703" y="2600207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Максимальная скорость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гироскутера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ограничена 10-12 км/ч, при которых возможно сохранение равновесия. При выходе за эти пределы может произойти падение и, как следствие, получение травмы.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296454" y="2795553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43703" y="3335153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Следует выбирать подходящую площадку для катания, использовать защитную экипировку.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81440" y="3418254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56730" y="3862191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соблюдать осторожность и правила дорожного движения,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запрещается </a:t>
            </a:r>
            <a:r>
              <a:rPr lang="ru-RU" altLang="zh-CN" sz="1400" kern="0" dirty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мешать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движению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пешеходов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281774" y="394380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852765" y="4381593"/>
            <a:ext cx="5954255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Нужно сохранять хороший обзор по курсу движения,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пользоваться мобильным телефоном или другими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гаджетами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81440" y="457092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843703" y="5114395"/>
            <a:ext cx="5945997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сохранять безопасную скорость, следить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своей безопасностью, останавливать средства плавно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аккуратно.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289833" y="5411449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848829" y="5853059"/>
            <a:ext cx="5783716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Нельзя использовать средства передвижения при недостаточной освещенности и в узких пространствах, а также местах, в которых много помех и препятствий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284563" y="6116996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3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0" y="1460839"/>
            <a:ext cx="6840594" cy="48385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6230" y="246167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Пририсуйте детям средства передвижения и средства защиты. Расскажите о том что вы нарисовали и какие меры безопасности надо соблюдать используя нарисованные вами средства передвижения.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54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D1CE49CEDCE94AA1FBF022DDF2374A" ma:contentTypeVersion="0" ma:contentTypeDescription="Создание документа." ma:contentTypeScope="" ma:versionID="4c7ea46986ab62ba5d2e96ab92f3c149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JNR7EQYY5TWF-521136689-597</_dlc_DocId>
    <_dlc_DocIdUrl xmlns="9c7967ae-0ed1-43b8-ab17-07c74bbb2655">
      <Url>http://www.eduportal44.ru/Kostroma_R_EDU/apraksinosho/_layouts/15/DocIdRedir.aspx?ID=JNR7EQYY5TWF-521136689-597</Url>
      <Description>JNR7EQYY5TWF-521136689-597</Description>
    </_dlc_DocIdUrl>
  </documentManagement>
</p:properties>
</file>

<file path=customXml/itemProps1.xml><?xml version="1.0" encoding="utf-8"?>
<ds:datastoreItem xmlns:ds="http://schemas.openxmlformats.org/officeDocument/2006/customXml" ds:itemID="{362F777E-5E27-456A-A653-6AB52E4E0E98}"/>
</file>

<file path=customXml/itemProps2.xml><?xml version="1.0" encoding="utf-8"?>
<ds:datastoreItem xmlns:ds="http://schemas.openxmlformats.org/officeDocument/2006/customXml" ds:itemID="{A39042C6-294A-49EA-84F8-2AA7FECF55C4}"/>
</file>

<file path=customXml/itemProps3.xml><?xml version="1.0" encoding="utf-8"?>
<ds:datastoreItem xmlns:ds="http://schemas.openxmlformats.org/officeDocument/2006/customXml" ds:itemID="{F7D34100-D3F1-4DA3-9B68-4873847A34A8}"/>
</file>

<file path=customXml/itemProps4.xml><?xml version="1.0" encoding="utf-8"?>
<ds:datastoreItem xmlns:ds="http://schemas.openxmlformats.org/officeDocument/2006/customXml" ds:itemID="{3D8C1EE5-F4D4-4B06-88CD-641C913F26D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8673</TotalTime>
  <Words>322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微软雅黑</vt:lpstr>
      <vt:lpstr>Microsoft YaHei UI</vt:lpstr>
      <vt:lpstr>宋体</vt:lpstr>
      <vt:lpstr>Arial</vt:lpstr>
      <vt:lpstr>Calibri</vt:lpstr>
      <vt:lpstr>Calibri Light</vt:lpstr>
      <vt:lpstr>Segoe UI</vt:lpstr>
      <vt:lpstr>Segoe UI Semibold</vt:lpstr>
      <vt:lpstr>Тема Office</vt:lpstr>
      <vt:lpstr>СОВРЕМЕННЫЕ СРЕДСТВА ПЕРЕДВИЖЕНИЯ  (РОЛИКИ, САМОКАТЫ, СКЕЙТБОРД, ГИРОСКУТЕР, ЭЛЕКТРОСАМОКАТ)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285</cp:revision>
  <dcterms:created xsi:type="dcterms:W3CDTF">2019-08-19T07:52:16Z</dcterms:created>
  <dcterms:modified xsi:type="dcterms:W3CDTF">2019-10-02T03:02:42Z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3f3f0a79-7030-4d78-ab5f-d6a425bb9e7f</vt:lpwstr>
  </property>
  <property fmtid="{D5CDD505-2E9C-101B-9397-08002B2CF9AE}" pid="3" name="ContentTypeId">
    <vt:lpwstr>0x0101001ED1CE49CEDCE94AA1FBF022DDF2374A</vt:lpwstr>
  </property>
</Properties>
</file>