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3" r:id="rId2"/>
    <p:sldId id="314" r:id="rId3"/>
    <p:sldId id="315" r:id="rId4"/>
    <p:sldId id="321" r:id="rId5"/>
    <p:sldId id="318" r:id="rId6"/>
    <p:sldId id="322" r:id="rId7"/>
    <p:sldId id="319" r:id="rId8"/>
    <p:sldId id="320" r:id="rId9"/>
    <p:sldId id="363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41" d="100"/>
          <a:sy n="41" d="100"/>
        </p:scale>
        <p:origin x="1284" y="4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jpe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ПЕШЕХОДОВ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5"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4889" y="22917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место, где пешеходу разрешено переходить проезжую часть дороги.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«Просьба переходить здесь»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пешеходный переход с нанесёнными на асфальт белыми полосами появился в Лондоне, лишь в 1951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2168323"/>
            <a:ext cx="6663000" cy="444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26719" b="23647"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11" b="53105" l="569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4943" r="6953" b="47991"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6" b="82777" l="12522" r="831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t="4149" r="17143" b="18417"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19" b="50569" l="11988" r="8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t="9512" r="12076" b="50194"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1" b="64013" l="5166" r="960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4086" r="4576" b="37467"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206" r="6422" b="5181"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КЛАССИФИКАЦИЯ  СВЕТОВОЗВРАЩАТЕЛЕЙ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МАТЕРИАЛУ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ОСНОВЫ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3" y="5427295"/>
              <a:ext cx="187841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пластиковая </a:t>
              </a:r>
              <a:b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(ПВХ)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текстильная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6" y="5545643"/>
              <a:ext cx="187943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микрошарики</a:t>
              </a:r>
              <a:endParaRPr lang="ru-RU" altLang="ru-RU" sz="16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6868" y="5158378"/>
            <a:ext cx="1892439" cy="1113086"/>
            <a:chOff x="2526868" y="5158378"/>
            <a:chExt cx="1892439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микропирамиды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микропризмы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ОПТИЧЕСКОМУ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ЭЛЕМЕНТУ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8"/>
              <a:ext cx="39131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СПОСОБУ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КРЕПЛЕНИЯ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несъемные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съемные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профес-сиональное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использование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личное использование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2" y="999473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ТИПУ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ИСПОЛЬЗОВАНИЯ</a:t>
              </a:r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 animBg="1"/>
      <p:bldP spid="58" grpId="0" animBg="1"/>
      <p:bldP spid="14" grpId="0" animBg="1"/>
      <p:bldP spid="50" grpId="0" animBg="1"/>
      <p:bldP spid="79" grpId="0" animBg="1"/>
      <p:bldP spid="80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JNR7EQYY5TWF-521136689-601</_dlc_DocId>
    <_dlc_DocIdUrl xmlns="9c7967ae-0ed1-43b8-ab17-07c74bbb2655">
      <Url>http://www.eduportal44.ru/Kostroma_R_EDU/apraksinosho/_layouts/15/DocIdRedir.aspx?ID=JNR7EQYY5TWF-521136689-601</Url>
      <Description>JNR7EQYY5TWF-521136689-601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D1CE49CEDCE94AA1FBF022DDF2374A" ma:contentTypeVersion="0" ma:contentTypeDescription="Создание документа." ma:contentTypeScope="" ma:versionID="4c7ea46986ab62ba5d2e96ab92f3c149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3A184-91E2-4F83-B99C-00FEFDB30D00}"/>
</file>

<file path=customXml/itemProps2.xml><?xml version="1.0" encoding="utf-8"?>
<ds:datastoreItem xmlns:ds="http://schemas.openxmlformats.org/officeDocument/2006/customXml" ds:itemID="{F722F69C-F380-4912-85C5-1CECEEDEEA9A}"/>
</file>

<file path=customXml/itemProps3.xml><?xml version="1.0" encoding="utf-8"?>
<ds:datastoreItem xmlns:ds="http://schemas.openxmlformats.org/officeDocument/2006/customXml" ds:itemID="{7DA5DB2B-38BD-423A-BC61-A9E64BFE55DF}"/>
</file>

<file path=customXml/itemProps4.xml><?xml version="1.0" encoding="utf-8"?>
<ds:datastoreItem xmlns:ds="http://schemas.openxmlformats.org/officeDocument/2006/customXml" ds:itemID="{2A70C45A-1A2F-453B-B084-8726B698F5D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8784</TotalTime>
  <Words>352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ПРАВИЛА  ДОРОЖНОГО ДВИЖЕНИЯ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296</cp:revision>
  <dcterms:created xsi:type="dcterms:W3CDTF">2019-08-19T07:52:16Z</dcterms:created>
  <dcterms:modified xsi:type="dcterms:W3CDTF">2019-10-03T12:13:01Z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0x0101001ED1CE49CEDCE94AA1FBF022DDF2374A</vt:lpwstr>
  </property>
  <property fmtid="{D5CDD505-2E9C-101B-9397-08002B2CF9AE}" pid="3" name="_dlc_DocIdItemGuid">
    <vt:lpwstr>f2dd385e-9ab2-4795-9701-6e1cb1e5423a</vt:lpwstr>
  </property>
</Properties>
</file>