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JNR7EQYY5TWF-521136689-599</_dlc_DocId>
    <_dlc_DocIdUrl xmlns="9c7967ae-0ed1-43b8-ab17-07c74bbb2655">
      <Url>http://www.eduportal44.ru/Kostroma_R_EDU/apraksinosho/_layouts/15/DocIdRedir.aspx?ID=JNR7EQYY5TWF-521136689-599</Url>
      <Description>JNR7EQYY5TWF-521136689-599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D1CE49CEDCE94AA1FBF022DDF2374A" ma:contentTypeVersion="0" ma:contentTypeDescription="Создание документа." ma:contentTypeScope="" ma:versionID="4c7ea46986ab62ba5d2e96ab92f3c149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552AA-0C01-41AA-B59E-49414CA638E4}"/>
</file>

<file path=customXml/itemProps2.xml><?xml version="1.0" encoding="utf-8"?>
<ds:datastoreItem xmlns:ds="http://schemas.openxmlformats.org/officeDocument/2006/customXml" ds:itemID="{B362B7CC-601B-41FE-AA90-8A94CA0E94CE}"/>
</file>

<file path=customXml/itemProps3.xml><?xml version="1.0" encoding="utf-8"?>
<ds:datastoreItem xmlns:ds="http://schemas.openxmlformats.org/officeDocument/2006/customXml" ds:itemID="{3C49974B-D0FD-4CFA-B8A3-D256890DF360}"/>
</file>

<file path=customXml/itemProps4.xml><?xml version="1.0" encoding="utf-8"?>
<ds:datastoreItem xmlns:ds="http://schemas.openxmlformats.org/officeDocument/2006/customXml" ds:itemID="{E6D71A6F-EBB3-4D34-AF60-68FCDF677B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488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286</cp:revision>
  <dcterms:created xsi:type="dcterms:W3CDTF">2019-08-19T07:52:16Z</dcterms:created>
  <dcterms:modified xsi:type="dcterms:W3CDTF">2019-10-02T04:01:14Z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0x0101001ED1CE49CEDCE94AA1FBF022DDF2374A</vt:lpwstr>
  </property>
  <property fmtid="{D5CDD505-2E9C-101B-9397-08002B2CF9AE}" pid="3" name="_dlc_DocIdItemGuid">
    <vt:lpwstr>e5c0bc99-d52d-43d3-884e-759ea3d9bd67</vt:lpwstr>
  </property>
</Properties>
</file>