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8" d="100"/>
          <a:sy n="68" d="100"/>
        </p:scale>
        <p:origin x="1350" y="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D1CE49CEDCE94AA1FBF022DDF2374A" ma:contentTypeVersion="0" ma:contentTypeDescription="Создание документа." ma:contentTypeScope="" ma:versionID="4c7ea46986ab62ba5d2e96ab92f3c149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JNR7EQYY5TWF-521136689-598</_dlc_DocId>
    <_dlc_DocIdUrl xmlns="9c7967ae-0ed1-43b8-ab17-07c74bbb2655">
      <Url>http://www.eduportal44.ru/Kostroma_R_EDU/apraksinosho/_layouts/15/DocIdRedir.aspx?ID=JNR7EQYY5TWF-521136689-598</Url>
      <Description>JNR7EQYY5TWF-521136689-598</Description>
    </_dlc_DocIdUrl>
  </documentManagement>
</p:properties>
</file>

<file path=customXml/itemProps1.xml><?xml version="1.0" encoding="utf-8"?>
<ds:datastoreItem xmlns:ds="http://schemas.openxmlformats.org/officeDocument/2006/customXml" ds:itemID="{EAE3860F-7242-4198-8281-15E4AED4BDD1}"/>
</file>

<file path=customXml/itemProps2.xml><?xml version="1.0" encoding="utf-8"?>
<ds:datastoreItem xmlns:ds="http://schemas.openxmlformats.org/officeDocument/2006/customXml" ds:itemID="{A8E4C422-51FA-4446-A970-5E4F98E2F4CD}"/>
</file>

<file path=customXml/itemProps3.xml><?xml version="1.0" encoding="utf-8"?>
<ds:datastoreItem xmlns:ds="http://schemas.openxmlformats.org/officeDocument/2006/customXml" ds:itemID="{823BB1BF-AA16-4F07-AD63-FB16DBFA4B6E}"/>
</file>

<file path=customXml/itemProps4.xml><?xml version="1.0" encoding="utf-8"?>
<ds:datastoreItem xmlns:ds="http://schemas.openxmlformats.org/officeDocument/2006/customXml" ds:itemID="{04C29EB4-D96D-4A82-811F-C20B86AC0A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2019-10-03T12:37:36Z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0x0101001ED1CE49CEDCE94AA1FBF022DDF2374A</vt:lpwstr>
  </property>
  <property fmtid="{D5CDD505-2E9C-101B-9397-08002B2CF9AE}" pid="3" name="_dlc_DocIdItemGuid">
    <vt:lpwstr>d8131b4b-2445-449a-93b4-99e81c555340</vt:lpwstr>
  </property>
</Properties>
</file>