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5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1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2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1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6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37911A-BF17-4DF4-B1C9-42D9A8E3B9F5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BE1BCC7-309C-4E94-8FCC-3B2273941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5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669702"/>
            <a:ext cx="9966960" cy="418563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Разнообразие растительного мира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5125792"/>
            <a:ext cx="8767860" cy="94015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Растения вокруг нас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180" y="287628"/>
            <a:ext cx="9875520" cy="1038896"/>
          </a:xfrm>
        </p:spPr>
        <p:txBody>
          <a:bodyPr/>
          <a:lstStyle/>
          <a:p>
            <a:pPr algn="ctr"/>
            <a:r>
              <a:rPr lang="ru-RU" dirty="0" smtClean="0"/>
              <a:t>Ягоды в лесу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6483" y="1410458"/>
            <a:ext cx="6954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Лесная </a:t>
            </a:r>
            <a:r>
              <a:rPr lang="ru-RU" b="1" u="sng" dirty="0">
                <a:solidFill>
                  <a:srgbClr val="C00000"/>
                </a:solidFill>
              </a:rPr>
              <a:t>земляника </a:t>
            </a:r>
            <a:r>
              <a:rPr lang="ru-RU" dirty="0"/>
              <a:t>— это низкое </a:t>
            </a:r>
            <a:r>
              <a:rPr lang="ru-RU" dirty="0" smtClean="0"/>
              <a:t>растение. </a:t>
            </a:r>
            <a:r>
              <a:rPr lang="ru-RU" dirty="0"/>
              <a:t>У неё короткий корень с большим количеством тонких дополнительных корней. Усики растения, длинные и тонкие, способны </a:t>
            </a:r>
            <a:r>
              <a:rPr lang="ru-RU" dirty="0" smtClean="0"/>
              <a:t>расползаться. Стебель </a:t>
            </a:r>
            <a:r>
              <a:rPr lang="ru-RU" dirty="0"/>
              <a:t>ровный, разветвлённый кверху. Листок тёмно-зелёного цвета, и гладкий наверху, а снизу пушистый, серо-зелёный. По размеру листья большие и неровные по краю. Цветы лесной земляники ― белые, крупные по </a:t>
            </a:r>
            <a:r>
              <a:rPr lang="ru-RU" dirty="0" smtClean="0"/>
              <a:t>размеру.</a:t>
            </a:r>
            <a:r>
              <a:rPr lang="ru-RU" dirty="0"/>
              <a:t> После того как земляника отцветёт, появляется ягода, ярко-красного </a:t>
            </a:r>
            <a:r>
              <a:rPr lang="ru-RU" dirty="0" smtClean="0"/>
              <a:t>цвета,  в мякоти которой созревают семена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79" y="1410458"/>
            <a:ext cx="4085822" cy="2421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261" y="4726546"/>
            <a:ext cx="673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Черника</a:t>
            </a:r>
            <a:r>
              <a:rPr lang="ru-RU" dirty="0" smtClean="0"/>
              <a:t> – небольшой кустарник, с округлыми ягодами и аккуратными листиками. Ягоды черники — почти чёрного цвета, с сизоватым налётом и тёмно-пурпурной кисло-сладкой мякотью.  </a:t>
            </a:r>
          </a:p>
          <a:p>
            <a:r>
              <a:rPr lang="ru-RU" dirty="0"/>
              <a:t>Ягоды черники сильно окрашивают руки и </a:t>
            </a:r>
            <a:r>
              <a:rPr lang="ru-RU" dirty="0" smtClean="0"/>
              <a:t>язык.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79" y="3995781"/>
            <a:ext cx="4166317" cy="25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полезны растения?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536" y="1540958"/>
            <a:ext cx="7189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Выделяют в воздух кислород, которым мы дышим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Комнатные растения очищают воздух в помещении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Служат домом для птиц, животных и насекомых (дупла для белок)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Служат пищей для человека, птиц, животных и насекомых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Существует множество лекарственных растений от разных болезней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2" y="510613"/>
            <a:ext cx="3149127" cy="2910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7" y="4574206"/>
            <a:ext cx="2968795" cy="1974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5" y="3549113"/>
            <a:ext cx="4209817" cy="28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74101"/>
          </a:xfrm>
        </p:spPr>
        <p:txBody>
          <a:bodyPr/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696" y="1555623"/>
            <a:ext cx="4754880" cy="77724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Живая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1707" y="2060620"/>
            <a:ext cx="5126173" cy="404414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Все что дышит, питается, растет – </a:t>
            </a: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живая природа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9173" y="1504108"/>
            <a:ext cx="4754880" cy="77724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Неживая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9172" y="2060620"/>
            <a:ext cx="5306477" cy="40419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 что не дышит, не растет – это неживая природа.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7" y="2837861"/>
            <a:ext cx="2605351" cy="1791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28" y="2999610"/>
            <a:ext cx="2374281" cy="1629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08" y="4727578"/>
            <a:ext cx="2544868" cy="1681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7" y="4713616"/>
            <a:ext cx="2457989" cy="1695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15" y="2342016"/>
            <a:ext cx="2902078" cy="21046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13" y="4446639"/>
            <a:ext cx="2727762" cy="20433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21" y="4429068"/>
            <a:ext cx="2771311" cy="2078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77" y="2814344"/>
            <a:ext cx="2379682" cy="15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69" y="31896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Растения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Без рук, без ног, </a:t>
            </a:r>
            <a:r>
              <a:rPr lang="ru-RU" sz="2000" b="1" dirty="0" smtClean="0">
                <a:solidFill>
                  <a:srgbClr val="C00000"/>
                </a:solidFill>
              </a:rPr>
              <a:t>но двигается</a:t>
            </a:r>
            <a:endParaRPr lang="ru-RU" sz="2000" b="1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Дышит, но не </a:t>
            </a:r>
            <a:r>
              <a:rPr lang="ru-RU" sz="2000" b="1" dirty="0" smtClean="0">
                <a:solidFill>
                  <a:srgbClr val="C00000"/>
                </a:solidFill>
              </a:rPr>
              <a:t>говорит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Питается</a:t>
            </a:r>
            <a:r>
              <a:rPr lang="ru-RU" sz="2000" b="1" dirty="0">
                <a:solidFill>
                  <a:srgbClr val="C00000"/>
                </a:solidFill>
              </a:rPr>
              <a:t>, а рта нет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Что это?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растение двигается, ведь у него ни рук, ни ног нет?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Ответ:  </a:t>
            </a:r>
            <a:r>
              <a:rPr lang="ru-RU" dirty="0" smtClean="0">
                <a:solidFill>
                  <a:schemeClr val="tx1"/>
                </a:solidFill>
              </a:rPr>
              <a:t>Растет</a:t>
            </a:r>
            <a:r>
              <a:rPr lang="ru-RU" dirty="0">
                <a:solidFill>
                  <a:schemeClr val="tx1"/>
                </a:solidFill>
              </a:rPr>
              <a:t>, поворачивается к </a:t>
            </a:r>
            <a:r>
              <a:rPr lang="ru-RU" dirty="0" smtClean="0">
                <a:solidFill>
                  <a:schemeClr val="tx1"/>
                </a:solidFill>
              </a:rPr>
              <a:t>свету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пьет и ест?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Ответ: </a:t>
            </a:r>
            <a:r>
              <a:rPr lang="ru-RU" dirty="0" smtClean="0">
                <a:solidFill>
                  <a:schemeClr val="tx1"/>
                </a:solidFill>
              </a:rPr>
              <a:t>Корнями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где же хранится пища для растения?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Ответ: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земле, </a:t>
            </a:r>
            <a:r>
              <a:rPr lang="ru-RU" dirty="0" smtClean="0">
                <a:solidFill>
                  <a:schemeClr val="tx1"/>
                </a:solidFill>
              </a:rPr>
              <a:t>почве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21" y="785611"/>
            <a:ext cx="3624171" cy="2402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55" y="3953725"/>
            <a:ext cx="4277134" cy="2524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1511335"/>
            <a:ext cx="2893653" cy="19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2601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Части растений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4890" y="437883"/>
            <a:ext cx="53060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  <a:latin typeface="Helvetica Neue"/>
              </a:rPr>
              <a:t>Корень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находится в земле, его почти никогда не видно. Корень удерживает растение. Корень находит в земле влагу и питательные вещества и передаёт их верхним частям растений.</a:t>
            </a: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Helvetica Neue"/>
              </a:rPr>
              <a:t>Стебель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придаёт форму растению. Он держит листья и цветы. Он переносит к ним соки от корня.</a:t>
            </a: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Helvetica Neue"/>
              </a:rPr>
              <a:t>Листья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есть у каждого растения. Любой лист состоит из черешка, с помощью которого лист прикрепляется к стеблю, и листовой пластинки.</a:t>
            </a: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Helvetica Neue"/>
              </a:rPr>
              <a:t>Цветок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тоже нужен растениям. У цветка красивые лепестки и приятный аромат. Но это придумано для того, чтобы привлекать не нас, людей, а насекомых. Насекомые слетают на сладкий нектар и при этом переносят с одних цветов на другие пыльцу. То есть опыляют растения. После этого на месте опылённых цветов образуются плоды с семенами.</a:t>
            </a: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Helvetica Neue"/>
              </a:rPr>
              <a:t>Плод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– это то, что люди ценят больше всего в растениях, внутри плода есть семена. Из них потом вырастают новые растения.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7" y="1477851"/>
            <a:ext cx="5387126" cy="48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Путешествие в среду обитания растений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198513"/>
            <a:ext cx="8767860" cy="1059286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9344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Луг с цветами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98" y="609600"/>
            <a:ext cx="4880003" cy="3791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803042"/>
            <a:ext cx="605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 он желтеньким цветком</a:t>
            </a:r>
          </a:p>
          <a:p>
            <a:r>
              <a:rPr lang="ru-RU" dirty="0" smtClean="0"/>
              <a:t>Белым стал, как снежный ком</a:t>
            </a:r>
          </a:p>
          <a:p>
            <a:r>
              <a:rPr lang="ru-RU" dirty="0" smtClean="0"/>
              <a:t>Дунет девочка и мальчик – </a:t>
            </a:r>
          </a:p>
          <a:p>
            <a:r>
              <a:rPr lang="ru-RU" dirty="0" smtClean="0"/>
              <a:t>Облетает……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84" y="2709303"/>
            <a:ext cx="3570381" cy="2008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211" y="4717642"/>
            <a:ext cx="10447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солнце начинает согревать землю, на холмах появляются первые цветы. Над ними пчелы с радостью летают – мед собирают. </a:t>
            </a:r>
          </a:p>
          <a:p>
            <a:r>
              <a:rPr lang="ru-RU" dirty="0" smtClean="0"/>
              <a:t>У одуванчика стебель длинный, листья длинные. Лепестки длинные, тонкие, густы. Эти лепестки потом превращаются в семена. Одуванчик становится как шар, а отдельные семена похожи на парашюты, которые разлетаются далеко –далеко.  На следующую весну  в этих местах вырастают новые одуванчики.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8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474" y="39065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Луг с цветами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034" y="1596980"/>
            <a:ext cx="5369846" cy="4483779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Василек.</a:t>
            </a:r>
            <a:r>
              <a:rPr lang="ru-RU" sz="2000" b="1" u="sng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 Цветок его представляет собой корзинку, состоящую из множества небольших цветочков пронзительно-голубого или синего цвета.  </a:t>
            </a:r>
            <a:r>
              <a:rPr lang="ru-RU" sz="2000" dirty="0" smtClean="0">
                <a:solidFill>
                  <a:schemeClr val="tx1"/>
                </a:solidFill>
              </a:rPr>
              <a:t>Цветут </a:t>
            </a:r>
            <a:r>
              <a:rPr lang="ru-RU" sz="2000" dirty="0">
                <a:solidFill>
                  <a:schemeClr val="tx1"/>
                </a:solidFill>
              </a:rPr>
              <a:t>васильки все лето, начиная с июня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Васильки радуют пчел, ведь василек – растение-медонос. Из нектара этого цветка получается вкусный васильковый мед, который имеет характерный светло-желтый цвет.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6627"/>
            <a:ext cx="3570668" cy="2325805"/>
          </a:xfrm>
        </p:spPr>
      </p:pic>
      <p:sp>
        <p:nvSpPr>
          <p:cNvPr id="6" name="TextBox 5"/>
          <p:cNvSpPr txBox="1"/>
          <p:nvPr/>
        </p:nvSpPr>
        <p:spPr>
          <a:xfrm>
            <a:off x="6207617" y="1493949"/>
            <a:ext cx="5215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Мак. </a:t>
            </a:r>
            <a:r>
              <a:rPr lang="ru-RU" dirty="0" smtClean="0"/>
              <a:t>Это</a:t>
            </a:r>
            <a:r>
              <a:rPr lang="ru-RU" dirty="0"/>
              <a:t> </a:t>
            </a:r>
            <a:r>
              <a:rPr lang="ru-RU" dirty="0" smtClean="0"/>
              <a:t>растение</a:t>
            </a:r>
            <a:r>
              <a:rPr lang="ru-RU" dirty="0"/>
              <a:t> с развитыми стеблями, перистыми листьями и красивыми цветами, как правило ярко-красного или оранжевого цвета. Плод мака представляет собой коробочку с мелкими темными семенами, которые при созревании выбрасываются на большое расстояние и разносятся ветром</a:t>
            </a:r>
            <a:r>
              <a:rPr lang="ru-RU" dirty="0" smtClean="0"/>
              <a:t>.</a:t>
            </a:r>
            <a:r>
              <a:rPr lang="ru-RU" dirty="0"/>
              <a:t> Растёт дикий мак на лугах, по обочинам дорог и на </a:t>
            </a:r>
            <a:r>
              <a:rPr lang="ru-RU" dirty="0" smtClean="0"/>
              <a:t>посевах.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29" y="3865226"/>
            <a:ext cx="3983865" cy="26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345" y="2079508"/>
            <a:ext cx="6391141" cy="456341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Дуб </a:t>
            </a:r>
            <a:r>
              <a:rPr lang="ru-RU" sz="2400" dirty="0" smtClean="0">
                <a:solidFill>
                  <a:schemeClr val="tx1"/>
                </a:solidFill>
              </a:rPr>
              <a:t>— </a:t>
            </a:r>
            <a:r>
              <a:rPr lang="ru-RU" sz="2400" dirty="0">
                <a:solidFill>
                  <a:schemeClr val="tx1"/>
                </a:solidFill>
              </a:rPr>
              <a:t>лесной </a:t>
            </a:r>
            <a:r>
              <a:rPr lang="ru-RU" sz="2400" dirty="0" smtClean="0">
                <a:solidFill>
                  <a:schemeClr val="tx1"/>
                </a:solidFill>
              </a:rPr>
              <a:t>долгожитель.</a:t>
            </a:r>
            <a:r>
              <a:rPr lang="ru-RU" sz="2400" dirty="0">
                <a:solidFill>
                  <a:schemeClr val="tx1"/>
                </a:solidFill>
              </a:rPr>
              <a:t> Мощный корень дуба уходит глубоко в землю, надежно, как якорь, удерживая ствол в вертикальном положении и снабжая дерево влагой и питательными веществами.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Древесина дуба крепкая, тяжелая и твердая, гибкая и </a:t>
            </a:r>
            <a:r>
              <a:rPr lang="ru-RU" sz="2400" dirty="0" smtClean="0">
                <a:solidFill>
                  <a:schemeClr val="tx1"/>
                </a:solidFill>
              </a:rPr>
              <a:t>упругая.</a:t>
            </a:r>
            <a:r>
              <a:rPr lang="ru-RU" sz="2400" dirty="0">
                <a:solidFill>
                  <a:schemeClr val="tx1"/>
                </a:solidFill>
              </a:rPr>
              <a:t> Желудь, это плод дерева – дуба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В каждом желуде находится одно крупное семя. Весной из семени вырастает одно крупное деревце.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86" y="785503"/>
            <a:ext cx="4158226" cy="47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53" y="965915"/>
            <a:ext cx="5009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Береза</a:t>
            </a:r>
            <a:r>
              <a:rPr lang="ru-RU" sz="2000" dirty="0"/>
              <a:t> очень распространенное дерево, которое отличается от других своеобразной корой – белой с черными черточками. Возле корня кора довольно грубая с глубокими трещинами</a:t>
            </a:r>
            <a:r>
              <a:rPr lang="ru-RU" sz="2000" dirty="0" smtClean="0"/>
              <a:t>.</a:t>
            </a:r>
            <a:r>
              <a:rPr lang="ru-RU" sz="2000" dirty="0"/>
              <a:t> Часто деревья образуют целые </a:t>
            </a:r>
            <a:r>
              <a:rPr lang="ru-RU" sz="2000" dirty="0" smtClean="0"/>
              <a:t>рощи.</a:t>
            </a:r>
            <a:r>
              <a:rPr lang="ru-RU" sz="2000" dirty="0"/>
              <a:t> Весной она довольно рано начинает распускать клейкие листья и "сережки" – соцветия, пыльцой которых лакомятся первые проснувшиеся насекомые, особенно пчелы. В это время в дереве много сока. Его собирают и употребляют в </a:t>
            </a:r>
            <a:r>
              <a:rPr lang="ru-RU" sz="2000" dirty="0" smtClean="0"/>
              <a:t>пищу.</a:t>
            </a:r>
            <a:r>
              <a:rPr lang="ru-RU" sz="2000" dirty="0"/>
              <a:t> Листья березы похожи на ромб, имеют зубчики по краям</a:t>
            </a:r>
            <a:r>
              <a:rPr lang="ru-RU" sz="2000" dirty="0" smtClean="0"/>
              <a:t>.</a:t>
            </a:r>
            <a:r>
              <a:rPr lang="ru-RU" sz="2000" dirty="0"/>
              <a:t> Кору березы называют берестой</a:t>
            </a:r>
            <a:r>
              <a:rPr lang="ru-RU" sz="2000" dirty="0" smtClean="0"/>
              <a:t>.</a:t>
            </a:r>
            <a:r>
              <a:rPr lang="ru-RU" sz="2000" dirty="0"/>
              <a:t> . Из нее делали корзины и лукошка, на ней писали вместо бумаги.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965915"/>
            <a:ext cx="5334000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JNR7EQYY5TWF-1009093833-686</_dlc_DocId>
    <_dlc_DocIdUrl xmlns="9c7967ae-0ed1-43b8-ab17-07c74bbb2655">
      <Url>http://www.eduportal44.ru/Kostroma_R_EDU/Zar/_layouts/15/DocIdRedir.aspx?ID=JNR7EQYY5TWF-1009093833-686</Url>
      <Description>JNR7EQYY5TWF-1009093833-686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6EAB49B02A1342B61A3153D01D6B7E" ma:contentTypeVersion="2" ma:contentTypeDescription="Создание документа." ma:contentTypeScope="" ma:versionID="707f54dfac35224d9a6988bae5f32336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ef4ed7552ce33f4c493403d4cf15dafb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A8D5E8-A1A5-4E2C-83D8-523583AF1C1A}"/>
</file>

<file path=customXml/itemProps2.xml><?xml version="1.0" encoding="utf-8"?>
<ds:datastoreItem xmlns:ds="http://schemas.openxmlformats.org/officeDocument/2006/customXml" ds:itemID="{9C3A7B09-F782-49BD-9912-F43BE247DEEE}"/>
</file>

<file path=customXml/itemProps3.xml><?xml version="1.0" encoding="utf-8"?>
<ds:datastoreItem xmlns:ds="http://schemas.openxmlformats.org/officeDocument/2006/customXml" ds:itemID="{27EDE675-EC6B-4359-99FC-1A11CA65A922}"/>
</file>

<file path=customXml/itemProps4.xml><?xml version="1.0" encoding="utf-8"?>
<ds:datastoreItem xmlns:ds="http://schemas.openxmlformats.org/officeDocument/2006/customXml" ds:itemID="{D0C13E3A-3E7E-45D1-8CBB-F3556C3E26F6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179</TotalTime>
  <Words>525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Helvetica Neue</vt:lpstr>
      <vt:lpstr>Базис</vt:lpstr>
      <vt:lpstr>Разнообразие растительного мира</vt:lpstr>
      <vt:lpstr>Природа</vt:lpstr>
      <vt:lpstr>Растения</vt:lpstr>
      <vt:lpstr>Части растений</vt:lpstr>
      <vt:lpstr>Путешествие в среду обитания растений</vt:lpstr>
      <vt:lpstr>Луг с цветами</vt:lpstr>
      <vt:lpstr>Луг с цветами</vt:lpstr>
      <vt:lpstr>Лесная зона</vt:lpstr>
      <vt:lpstr>Презентация PowerPoint</vt:lpstr>
      <vt:lpstr>Ягоды в лесу</vt:lpstr>
      <vt:lpstr>Чем полезны растения?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растительного мира</dc:title>
  <dc:creator>Пользователь</dc:creator>
  <cp:lastModifiedBy>Пользователь</cp:lastModifiedBy>
  <cp:revision>26</cp:revision>
  <dcterms:created xsi:type="dcterms:W3CDTF">2020-04-18T12:10:15Z</dcterms:created>
  <dcterms:modified xsi:type="dcterms:W3CDTF">2020-04-18T16:30:56Z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0x0101005B6EAB49B02A1342B61A3153D01D6B7E</vt:lpwstr>
  </property>
  <property fmtid="{D5CDD505-2E9C-101B-9397-08002B2CF9AE}" pid="3" name="_dlc_DocIdItemGuid">
    <vt:lpwstr>b3a61d47-81f7-4cf3-a718-4aaaf3d44e91</vt:lpwstr>
  </property>
</Properties>
</file>