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41" d="100"/>
          <a:sy n="41" d="100"/>
        </p:scale>
        <p:origin x="1284" y="42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JNR7EQYY5TWF-2052081345-370</_dlc_DocId>
    <_dlc_DocIdUrl xmlns="9c7967ae-0ed1-43b8-ab17-07c74bbb2655">
      <Url>http://www.eduportal44.ru/Kostroma_R_EDU/SchSe/_layouts/15/DocIdRedir.aspx?ID=JNR7EQYY5TWF-2052081345-370</Url>
      <Description>JNR7EQYY5TWF-2052081345-370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75ECD4-6DC6-45B8-A2C3-FB58E2C2DEF8}"/>
</file>

<file path=customXml/itemProps2.xml><?xml version="1.0" encoding="utf-8"?>
<ds:datastoreItem xmlns:ds="http://schemas.openxmlformats.org/officeDocument/2006/customXml" ds:itemID="{C3774664-BFF3-4DB3-A233-4817D27A0DA1}"/>
</file>

<file path=customXml/itemProps3.xml><?xml version="1.0" encoding="utf-8"?>
<ds:datastoreItem xmlns:ds="http://schemas.openxmlformats.org/officeDocument/2006/customXml" ds:itemID="{EF8470FF-B97B-4F5E-B52F-1706DDC4ACD0}"/>
</file>

<file path=customXml/itemProps4.xml><?xml version="1.0" encoding="utf-8"?>
<ds:datastoreItem xmlns:ds="http://schemas.openxmlformats.org/officeDocument/2006/customXml" ds:itemID="{9B400DD7-B137-494E-AF49-8FB76260611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User</cp:lastModifiedBy>
  <cp:revision>296</cp:revision>
  <dcterms:created xsi:type="dcterms:W3CDTF">2019-08-19T07:52:16Z</dcterms:created>
  <dcterms:modified xsi:type="dcterms:W3CDTF">2019-10-03T12:13:01Z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3333aa2d-cb1f-4967-a3f1-ea78f1c9f400</vt:lpwstr>
  </property>
</Properties>
</file>