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32" r:id="rId2"/>
    <p:sldId id="325" r:id="rId3"/>
    <p:sldId id="326" r:id="rId4"/>
    <p:sldId id="327" r:id="rId5"/>
    <p:sldId id="328" r:id="rId6"/>
    <p:sldId id="329" r:id="rId7"/>
    <p:sldId id="33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68" d="100"/>
          <a:sy n="68" d="100"/>
        </p:scale>
        <p:origin x="1350" y="90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8000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ДОРОЖНЫЕ </a:t>
            </a:r>
            <a:b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ЛОВУШКИ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52772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6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6392037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72037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11" y="4637562"/>
            <a:ext cx="440023" cy="1568368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3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5" y="716238"/>
            <a:ext cx="5125505" cy="409662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7378" y="4993094"/>
            <a:ext cx="64672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1.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Нельзя обходить стоящий автобус ни спереди,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ни сзади! Стоящий автобус закрывает собою участок дороги,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которому в тот момент, когда вы решили перейти проезжую часть, может проезжать автомобиль. Кроме того, люди около остановки обычно спешат и забывают о безопасности.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остановки надо двигаться в сторону ближайшего пешеходного перехода.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05" y="2047490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30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9" y="762091"/>
            <a:ext cx="5289709" cy="40966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7378" y="5100674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2.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Умейте предвидеть скрытую опасность!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Из-за стоящего транспорта, дома, забора, кустов и др. может неожиданно выехать автомобиль. Для перехода проезжей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части дороги нужно выбрать такое место, где дорога просматривается в обе стороны.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09" y="1174935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44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9" y="916616"/>
            <a:ext cx="6346162" cy="43252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0553" y="5584087"/>
            <a:ext cx="6467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3.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Где имеются 2 полосы движения в одну сторону автомобиль приближающийся со стороны края проезжей </a:t>
            </a:r>
            <a:b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части может скрывать за собой другой автомобиль.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39" y="2278330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13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826" y="536003"/>
            <a:ext cx="5118294" cy="45589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0311" y="5187660"/>
            <a:ext cx="6467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4.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у светофора можно встретить опасность. Водители автомобилей иногда нарушают правила дорожного движения: мчатся на высокой скорости, игнорируя сигналы светофора. Недостаточно просто ориентироваться на зеленый сигнал пешеходного светофора, а убедиться в своей безопасности перед началом движения.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20" y="1116502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6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4" y="716003"/>
            <a:ext cx="6364826" cy="46120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6466" y="5433881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5.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Перед переходом проезжей части надо оценить свои возможности и попытаться совершить переход за один прием. Если вам пришлось все-таки остановится на </a:t>
            </a: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сплошной линии разметки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, то необходимо стоять, помня об автомобилях двигающихся у вас  за спиной.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84" y="2331265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2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063" y="941278"/>
            <a:ext cx="4300563" cy="43647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2176" y="5486009"/>
            <a:ext cx="6467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6.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Арки и выезды из дворов – </a:t>
            </a: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места скрытой опасности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. Во дворе необходимо быть бдительным, всегда смотреть во все стороны и прислушиваться к звукам приближающихся автомобилей.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33" y="2004316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0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9C8C698A5B644E99221134144B6C1E" ma:contentTypeVersion="0" ma:contentTypeDescription="Создание документа." ma:contentTypeScope="" ma:versionID="e21dc81da0f3711a1fe8b0a621596e7f">
  <xsd:schema xmlns:xsd="http://www.w3.org/2001/XMLSchema" xmlns:xs="http://www.w3.org/2001/XMLSchema" xmlns:p="http://schemas.microsoft.com/office/2006/metadata/properties" xmlns:ns2="9c7967ae-0ed1-43b8-ab17-07c74bbb2655" targetNamespace="http://schemas.microsoft.com/office/2006/metadata/properties" ma:root="true" ma:fieldsID="aa7a57673b7ee1ec28f8fa5c0f4a6f3a" ns2:_="">
    <xsd:import namespace="9c7967ae-0ed1-43b8-ab17-07c74bbb26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967ae-0ed1-43b8-ab17-07c74bbb26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7967ae-0ed1-43b8-ab17-07c74bbb2655">JNR7EQYY5TWF-2052081345-368</_dlc_DocId>
    <_dlc_DocIdUrl xmlns="9c7967ae-0ed1-43b8-ab17-07c74bbb2655">
      <Url>http://www.eduportal44.ru/Kostroma_R_EDU/SchSe/_layouts/15/DocIdRedir.aspx?ID=JNR7EQYY5TWF-2052081345-368</Url>
      <Description>JNR7EQYY5TWF-2052081345-368</Description>
    </_dlc_DocIdUrl>
  </documentManagement>
</p:properties>
</file>

<file path=customXml/itemProps1.xml><?xml version="1.0" encoding="utf-8"?>
<ds:datastoreItem xmlns:ds="http://schemas.openxmlformats.org/officeDocument/2006/customXml" ds:itemID="{75F495C9-C12C-4C53-97FC-131F9EB4B2E2}"/>
</file>

<file path=customXml/itemProps2.xml><?xml version="1.0" encoding="utf-8"?>
<ds:datastoreItem xmlns:ds="http://schemas.openxmlformats.org/officeDocument/2006/customXml" ds:itemID="{6C9558AA-172D-4A3E-945D-AE1C2F96E423}"/>
</file>

<file path=customXml/itemProps3.xml><?xml version="1.0" encoding="utf-8"?>
<ds:datastoreItem xmlns:ds="http://schemas.openxmlformats.org/officeDocument/2006/customXml" ds:itemID="{51645188-C85A-4D9A-A8A3-9FD8ADB03250}"/>
</file>

<file path=customXml/itemProps4.xml><?xml version="1.0" encoding="utf-8"?>
<ds:datastoreItem xmlns:ds="http://schemas.openxmlformats.org/officeDocument/2006/customXml" ds:itemID="{7AEDD6BD-C337-41EE-A643-32243F236D5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9024</TotalTime>
  <Words>172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Segoe UI Semibold</vt:lpstr>
      <vt:lpstr>Тема Office</vt:lpstr>
      <vt:lpstr>ДОРОЖНЫЕ  ЛОВУШКИ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User</cp:lastModifiedBy>
  <cp:revision>292</cp:revision>
  <dcterms:created xsi:type="dcterms:W3CDTF">2019-08-19T07:52:16Z</dcterms:created>
  <dcterms:modified xsi:type="dcterms:W3CDTF">2019-10-03T12:37:36Z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0x010100BB9C8C698A5B644E99221134144B6C1E</vt:lpwstr>
  </property>
  <property fmtid="{D5CDD505-2E9C-101B-9397-08002B2CF9AE}" pid="3" name="_dlc_DocIdItemGuid">
    <vt:lpwstr>72bc0e51-f570-4ba1-9fcf-e783b74a5849</vt:lpwstr>
  </property>
</Properties>
</file>