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JNR7EQYY5TWF-2052081345-366</_dlc_DocId>
    <_dlc_DocIdUrl xmlns="9c7967ae-0ed1-43b8-ab17-07c74bbb2655">
      <Url>http://www.eduportal44.ru/Kostroma_R_EDU/SchSe/_layouts/15/DocIdRedir.aspx?ID=JNR7EQYY5TWF-2052081345-366</Url>
      <Description>JNR7EQYY5TWF-2052081345-366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9C8C698A5B644E99221134144B6C1E" ma:contentTypeVersion="0" ma:contentTypeDescription="Создание документа." ma:contentTypeScope="" ma:versionID="e21dc81da0f3711a1fe8b0a621596e7f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BE2C31-88B0-4457-9BF3-2BD2F46FABA5}"/>
</file>

<file path=customXml/itemProps2.xml><?xml version="1.0" encoding="utf-8"?>
<ds:datastoreItem xmlns:ds="http://schemas.openxmlformats.org/officeDocument/2006/customXml" ds:itemID="{B97C437D-ACC4-4065-9A9F-87C3F0147195}"/>
</file>

<file path=customXml/itemProps3.xml><?xml version="1.0" encoding="utf-8"?>
<ds:datastoreItem xmlns:ds="http://schemas.openxmlformats.org/officeDocument/2006/customXml" ds:itemID="{AC369033-AFB0-42CE-88CC-EA8A858960BA}"/>
</file>

<file path=customXml/itemProps4.xml><?xml version="1.0" encoding="utf-8"?>
<ds:datastoreItem xmlns:ds="http://schemas.openxmlformats.org/officeDocument/2006/customXml" ds:itemID="{6CA5BE1C-9D1B-467A-876E-E0F4045198E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8813</TotalTime>
  <Words>300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292</cp:revision>
  <dcterms:created xsi:type="dcterms:W3CDTF">2019-08-19T07:52:16Z</dcterms:created>
  <dcterms:modified xsi:type="dcterms:W3CDTF">2019-10-02T01:19:57Z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0x010100BB9C8C698A5B644E99221134144B6C1E</vt:lpwstr>
  </property>
  <property fmtid="{D5CDD505-2E9C-101B-9397-08002B2CF9AE}" pid="3" name="_dlc_DocIdItemGuid">
    <vt:lpwstr>34a2e575-7dd1-474a-9240-cc60846fb999</vt:lpwstr>
  </property>
</Properties>
</file>