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JNR7EQYY5TWF-2052081345-284</_dlc_DocId>
    <_dlc_DocIdUrl xmlns="9c7967ae-0ed1-43b8-ab17-07c74bbb2655">
      <Url>http://www.eduportal44.ru/Kostroma_R_EDU/SchSe/_layouts/15/DocIdRedir.aspx?ID=JNR7EQYY5TWF-2052081345-284</Url>
      <Description>JNR7EQYY5TWF-2052081345-284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9C8C698A5B644E99221134144B6C1E" ma:contentTypeVersion="0" ma:contentTypeDescription="Создание документа." ma:contentTypeScope="" ma:versionID="e21dc81da0f3711a1fe8b0a621596e7f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B19C21-D554-4215-AEA0-D2A1959A3548}"/>
</file>

<file path=customXml/itemProps2.xml><?xml version="1.0" encoding="utf-8"?>
<ds:datastoreItem xmlns:ds="http://schemas.openxmlformats.org/officeDocument/2006/customXml" ds:itemID="{F3AC77F4-110B-4812-833E-1463D1A329AA}"/>
</file>

<file path=customXml/itemProps3.xml><?xml version="1.0" encoding="utf-8"?>
<ds:datastoreItem xmlns:ds="http://schemas.openxmlformats.org/officeDocument/2006/customXml" ds:itemID="{0B1CAAD3-672A-4C69-9425-5D2B71AF08AF}"/>
</file>

<file path=customXml/itemProps4.xml><?xml version="1.0" encoding="utf-8"?>
<ds:datastoreItem xmlns:ds="http://schemas.openxmlformats.org/officeDocument/2006/customXml" ds:itemID="{1F49C5DE-0E35-4AE0-9BDE-5DDF712C8E62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0x010100BB9C8C698A5B644E99221134144B6C1E</vt:lpwstr>
  </property>
  <property fmtid="{D5CDD505-2E9C-101B-9397-08002B2CF9AE}" pid="3" name="_dlc_DocIdItemGuid">
    <vt:lpwstr>22dc9df6-383d-42fe-8725-11b9041a6325</vt:lpwstr>
  </property>
</Properties>
</file>