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4" r:id="rId6"/>
    <p:sldId id="261" r:id="rId7"/>
    <p:sldId id="265" r:id="rId8"/>
    <p:sldId id="266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918230-B078-4C58-B988-5307AA01C0E5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FDDCF9-5FFD-48B6-849F-B1F5B10E3B4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i="1" dirty="0" smtClean="0"/>
              <a:t>Памятка для родителей </a:t>
            </a:r>
            <a:r>
              <a:rPr lang="ru-RU" sz="6000" i="1" dirty="0" smtClean="0"/>
              <a:t>«Внимание! Тонкий лед!»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4932039" y="558923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sz="2000" dirty="0" smtClean="0"/>
          </a:p>
        </p:txBody>
      </p:sp>
      <p:pic>
        <p:nvPicPr>
          <p:cNvPr id="1026" name="Picture 2" descr="C:\Users\Lubasha\Desktop\15852_html_7a2f11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00306"/>
            <a:ext cx="4016190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Lubasha\Desktop\1515994940_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0300" y="2500306"/>
            <a:ext cx="3393432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Lubasha\Desktop\jaja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75623"/>
            <a:ext cx="9144000" cy="6468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714884"/>
            <a:ext cx="7854696" cy="1752600"/>
          </a:xfrm>
        </p:spPr>
        <p:txBody>
          <a:bodyPr/>
          <a:lstStyle/>
          <a:p>
            <a:pPr algn="ctr"/>
            <a:r>
              <a:rPr lang="ru-RU" i="1" dirty="0" smtClean="0"/>
              <a:t>Взрослые, не будьте равнодушными, пресекайте попытки выхода детей на лёд и сами воздержитесь от таких прогулок. Беспечность может обернуться трагедией!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Users\Lubasha\Desktop\0003-003-V-dni-shkolnykh-kanikul-deti-nakhodjatsja-vne-sten-shkoly-poseschaju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6572296" cy="442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/>
              <a:t>Правила поведения на льду: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7854696" cy="1752600"/>
          </a:xfrm>
        </p:spPr>
        <p:txBody>
          <a:bodyPr>
            <a:normAutofit lnSpcReduction="10000"/>
          </a:bodyPr>
          <a:lstStyle/>
          <a:p>
            <a:pPr lvl="0" algn="ctr"/>
            <a:r>
              <a:rPr lang="ru-RU" i="1" dirty="0" smtClean="0"/>
              <a:t>Ни в коем случае нельзя выходить на лед в темное время суток и при плохой видимости (туман, снегопад, дождь).</a:t>
            </a:r>
          </a:p>
          <a:p>
            <a:pPr lvl="0" algn="ctr"/>
            <a:r>
              <a:rPr lang="ru-RU" i="1" dirty="0" smtClean="0"/>
              <a:t>Нельзя проверять прочность льда ударом ноги. 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3074" name="Picture 2" descr="C:\Users\Lubasha\Desktop\324209_siz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143248"/>
            <a:ext cx="6056458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642918"/>
            <a:ext cx="7854696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i="1" dirty="0" smtClean="0"/>
              <a:t>При вынужденном переходе водоема безопаснее всего придерживаться проторенных троп или идти по уже проложенной лыжне. </a:t>
            </a:r>
          </a:p>
          <a:p>
            <a:pPr algn="ctr"/>
            <a:r>
              <a:rPr lang="ru-RU" i="1" dirty="0" smtClean="0"/>
              <a:t>Замерзшую реку (озеро) лучше перейти на лыжах.</a:t>
            </a:r>
            <a:endParaRPr lang="ru-RU" dirty="0"/>
          </a:p>
        </p:txBody>
      </p:sp>
      <p:pic>
        <p:nvPicPr>
          <p:cNvPr id="4098" name="Picture 2" descr="C:\Users\Lubasha\Desktop\0011-011-Mery-bezopasnosti-i-pravila-povedenija-na-l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357430"/>
            <a:ext cx="6960521" cy="4229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71480"/>
            <a:ext cx="7854696" cy="1752600"/>
          </a:xfrm>
        </p:spPr>
        <p:txBody>
          <a:bodyPr/>
          <a:lstStyle/>
          <a:p>
            <a:pPr algn="ctr"/>
            <a:r>
              <a:rPr lang="ru-RU" i="1" dirty="0" smtClean="0"/>
              <a:t>На замерзший водоем необходимо брать с собой прочный шнур длинной 20-25 метров с большой глухой петлей на конце и грузом. </a:t>
            </a:r>
            <a:endParaRPr lang="ru-RU" dirty="0"/>
          </a:p>
        </p:txBody>
      </p:sp>
      <p:pic>
        <p:nvPicPr>
          <p:cNvPr id="5122" name="Picture 2" descr="C:\Users\Lubasha\Desktop\hello_html_m46b94d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8094" y="2143116"/>
            <a:ext cx="7297244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642918"/>
            <a:ext cx="7854696" cy="1752600"/>
          </a:xfrm>
        </p:spPr>
        <p:txBody>
          <a:bodyPr/>
          <a:lstStyle/>
          <a:p>
            <a:pPr lvl="0" algn="ctr"/>
            <a:r>
              <a:rPr lang="ru-RU" b="1" i="1" dirty="0" smtClean="0"/>
              <a:t>Убедительная просьба родителям: не отпускайте детей на лед (на рыбалку, катание на лыжах и коньках) без присмотра.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6146" name="Picture 2" descr="C:\Users\Lubasha\Desktop\1516174044_bezopasno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3258548" cy="25717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 descr="C:\Users\Lubasha\Desktop\tonkiy_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6333" y="3000372"/>
            <a:ext cx="5250163" cy="353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285860"/>
            <a:ext cx="7851648" cy="12715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effectLst/>
              </a:rPr>
              <a:t>Что делать, если вы провалились в холодную воду: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7854696" cy="4357718"/>
          </a:xfrm>
        </p:spPr>
        <p:txBody>
          <a:bodyPr>
            <a:normAutofit fontScale="92500" lnSpcReduction="1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Не паникуйте, не делайте резких движений, стабилизируйте дыхание. 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Раскиньте руки в стороны и постарайтесь зацепиться за кромку льда, придав телу горизонтальное положение по направлению течения.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Попытайтесь осторожно налечь на край льда и забросить одну, а потом и другую ногу на лед. 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Если лед выдержал, перекатываясь, медленно ползите к берегу. 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Ползите в ту сторону – откуда пришли, ведь лед здесь уже проверен на прочность.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Lubasha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9144000" cy="5299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i="1" dirty="0" smtClean="0"/>
              <a:t>Время безопасного пребывания человека в воде: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071678"/>
            <a:ext cx="7854696" cy="3857652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При температуре воды 24°С время безопасного пребывания 7-9-часов,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При температуре воды 5-15°С – от 3,5 часов до 4,5 часов;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Температура воды 2-3°С оказывается смертельной для человека через 10-15 мин;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При температуре воды минус 2°С – смерть может наступить через 5-8 мин.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c7967ae-0ed1-43b8-ab17-07c74bbb2655">JNR7EQYY5TWF-262172552-80</_dlc_DocId>
    <_dlc_DocIdUrl xmlns="9c7967ae-0ed1-43b8-ab17-07c74bbb2655">
      <Url>http://www.eduportal44.ru/Kostroma_R_EDU/DsShun/_layouts/15/DocIdRedir.aspx?ID=JNR7EQYY5TWF-262172552-80</Url>
      <Description>JNR7EQYY5TWF-262172552-80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E5C48FA950643468DA545E81FA7A8B1" ma:contentTypeVersion="0" ma:contentTypeDescription="Создание документа." ma:contentTypeScope="" ma:versionID="c059153b1f58b0c2b781faf389aa4212">
  <xsd:schema xmlns:xsd="http://www.w3.org/2001/XMLSchema" xmlns:xs="http://www.w3.org/2001/XMLSchema" xmlns:p="http://schemas.microsoft.com/office/2006/metadata/properties" xmlns:ns2="9c7967ae-0ed1-43b8-ab17-07c74bbb2655" targetNamespace="http://schemas.microsoft.com/office/2006/metadata/properties" ma:root="true" ma:fieldsID="83480cbfa567ce0e8534548a42a36855" ns2:_="">
    <xsd:import namespace="9c7967ae-0ed1-43b8-ab17-07c74bbb265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7967ae-0ed1-43b8-ab17-07c74bbb265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09CB65-CE74-4B26-87F9-A62D2E0F5648}"/>
</file>

<file path=customXml/itemProps2.xml><?xml version="1.0" encoding="utf-8"?>
<ds:datastoreItem xmlns:ds="http://schemas.openxmlformats.org/officeDocument/2006/customXml" ds:itemID="{FD766F33-F663-4723-97B1-C7CA462711DA}"/>
</file>

<file path=customXml/itemProps3.xml><?xml version="1.0" encoding="utf-8"?>
<ds:datastoreItem xmlns:ds="http://schemas.openxmlformats.org/officeDocument/2006/customXml" ds:itemID="{73E998DA-B44A-48E9-856E-DDAF8C2052B8}"/>
</file>

<file path=customXml/itemProps4.xml><?xml version="1.0" encoding="utf-8"?>
<ds:datastoreItem xmlns:ds="http://schemas.openxmlformats.org/officeDocument/2006/customXml" ds:itemID="{675934D5-173D-4DF9-90C3-F95110BF78C9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283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Памятка для родителей «Внимание! Тонкий лед!» </vt:lpstr>
      <vt:lpstr>Презентация PowerPoint</vt:lpstr>
      <vt:lpstr>Правила поведения на льду: </vt:lpstr>
      <vt:lpstr>Презентация PowerPoint</vt:lpstr>
      <vt:lpstr>Презентация PowerPoint</vt:lpstr>
      <vt:lpstr>Презентация PowerPoint</vt:lpstr>
      <vt:lpstr>Что делать, если вы провалились в холодную воду: </vt:lpstr>
      <vt:lpstr>Презентация PowerPoint</vt:lpstr>
      <vt:lpstr>Время безопасного пребывания человека в воде: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 «Внимание! Тонкий лед!»</dc:title>
  <dc:creator>Lubasha</dc:creator>
  <cp:lastModifiedBy>Пользователь Windows</cp:lastModifiedBy>
  <cp:revision>9</cp:revision>
  <dcterms:created xsi:type="dcterms:W3CDTF">2018-11-03T08:14:18Z</dcterms:created>
  <dcterms:modified xsi:type="dcterms:W3CDTF">2019-04-11T18:10:00Z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0x0101005E5C48FA950643468DA545E81FA7A8B1</vt:lpwstr>
  </property>
  <property fmtid="{D5CDD505-2E9C-101B-9397-08002B2CF9AE}" pid="3" name="_dlc_DocIdItemGuid">
    <vt:lpwstr>0f4370de-a999-4459-a8d6-b2209d4f6991</vt:lpwstr>
  </property>
</Properties>
</file>