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0" r:id="rId2"/>
    <p:sldId id="335" r:id="rId3"/>
    <p:sldId id="338" r:id="rId4"/>
    <p:sldId id="334" r:id="rId5"/>
    <p:sldId id="339" r:id="rId6"/>
    <p:sldId id="340" r:id="rId7"/>
    <p:sldId id="341" r:id="rId8"/>
    <p:sldId id="342" r:id="rId9"/>
    <p:sldId id="343" r:id="rId10"/>
    <p:sldId id="344" r:id="rId11"/>
    <p:sldId id="34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7" d="100"/>
          <a:sy n="107" d="100"/>
        </p:scale>
        <p:origin x="540" y="11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4027-2C1F-4C73-9A78-FE4A005618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2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939089"/>
            <a:ext cx="1696419" cy="827770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ПАССАЖИРОВ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5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3" y="1486116"/>
            <a:ext cx="6079082" cy="4086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987" y="861174"/>
            <a:ext cx="665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Детей необходимо перевозить с использованием детских удерживающих устройств (автокресел, бустеров).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ДЕТСКИЕ УДЕРЖИВАЮЩИЕ УСТРОЙСТВА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0" y="5676900"/>
            <a:ext cx="714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НАПОМИНАЙТЕ РОДИТЕЛЯМ О ТОМ,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В АВТОМОБИЛЕ ВОДИТЕЛЬ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ВСЕ ВЗРОСЛЫЕ ПАССАЖИРЫ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ДОЛЖНЫ ПРИСТЕГИВАТЬСЯ РЕМНЕМ БЕЗОПАСНОСТИ!</a:t>
            </a:r>
            <a:endParaRPr lang="ru-RU" sz="1600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ПРОНУМЕРУЙТЕ УТВЕРЖДЕНИЯ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ОЧЕРЕДНОСТИ ДЕЙСТВИЙ (1-4)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940" y="994450"/>
            <a:ext cx="6571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Прошу и других пристегнуть ремни безопасности.</a:t>
            </a: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Сяду в автокресло или бустер и пристегнусь ремнями безопасности в зависимости от конструкции крепления, если пристегнуться не получиться попрошу взрослых оказать помощь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автомобиль сажусь всегда со стороны тротуара или обочины. </a:t>
            </a: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Выхожу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 автомобиля всегда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тротуар или обочину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04067" y="3341643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РАЗДЕЛИ СЛОВА ВЕРТИКАЛЬНЫМИ ШТРИХАМИ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815" y="5216614"/>
            <a:ext cx="5897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СИДЯЩИЕ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АВТОМОБИЛЕ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ДОЛЖНЫ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БЫТЬ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ПРИСТЕГНУТЫ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РЕМНЯМИ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БЕЗОПАСНОСТИ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ВСЕГДА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ПРИСТЕГИВАЮСЬ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РЕМНЕМ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БЕЗОПАСНОСТИ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ПРОШУ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ЭТО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СДЕЛАТЬ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СВОИХ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РОДИТЕЛЕЙ</a:t>
            </a:r>
            <a:endParaRPr lang="ru-RU" dirty="0">
              <a:solidFill>
                <a:srgbClr val="00B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066" y="4086768"/>
            <a:ext cx="6060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ВСЕСИДЯЩИЕВАВТОМОБИЛЕДОЛЖНЫБЫТЬПРИСТЕГНУТЫРЕМНЯМИБЕЗОПАСНОСТИЯВСЕГДАПРИСТЕГИВАЮСЬРЕМНЕМБЕЗОПАСНОСТИПРОШУЭТОСДЕЛАТЬИСВОИХРОДИТЕЛЕЙ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8786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  <p:bldP spid="11" grpId="0"/>
      <p:bldP spid="12" grpId="0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34883" y="1276713"/>
            <a:ext cx="1409490" cy="2539523"/>
            <a:chOff x="934883" y="1276713"/>
            <a:chExt cx="1409490" cy="253952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34883" y="3354571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1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716" y="1276713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38023" y="95013"/>
            <a:ext cx="702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ОСТАНОВКИ МАРШРУТНОГО ТРАНСПОРТА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Овал 2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2" name="Прямоугольник 31"/>
          <p:cNvSpPr/>
          <p:nvPr/>
        </p:nvSpPr>
        <p:spPr>
          <a:xfrm>
            <a:off x="385753" y="501508"/>
            <a:ext cx="6356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предложенного набора знаков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выберите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те, которые обозначают места остановки маршрутного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транспорта.</a:t>
            </a:r>
            <a:endParaRPr lang="ru-RU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68109" y="1276714"/>
            <a:ext cx="1391657" cy="2549148"/>
            <a:chOff x="2868109" y="1276714"/>
            <a:chExt cx="1391657" cy="254914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868109" y="3364197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2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818369" y="1276714"/>
            <a:ext cx="1391658" cy="2562159"/>
            <a:chOff x="4818369" y="1276714"/>
            <a:chExt cx="1391658" cy="2562159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1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4818369" y="3377208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3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34883" y="4137280"/>
            <a:ext cx="1409490" cy="2565290"/>
            <a:chOff x="934883" y="4137280"/>
            <a:chExt cx="1409490" cy="256529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83" y="4137280"/>
              <a:ext cx="1391655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934883" y="6240905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4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68109" y="4177505"/>
            <a:ext cx="1391657" cy="2548349"/>
            <a:chOff x="2868109" y="4163847"/>
            <a:chExt cx="1391657" cy="25483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4163847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868109" y="6250531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5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818369" y="4163847"/>
            <a:ext cx="1391657" cy="2561360"/>
            <a:chOff x="4818369" y="4163847"/>
            <a:chExt cx="1391657" cy="256136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0" y="4163847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4818369" y="6263542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6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674057" y="5101958"/>
            <a:ext cx="1769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«Место остановки автобуса  </a:t>
            </a: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и </a:t>
            </a:r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(или) </a:t>
            </a: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троллейбуса»</a:t>
            </a:r>
            <a:endParaRPr lang="ru-RU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45220" y="5101958"/>
            <a:ext cx="177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</a:t>
            </a:r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Место остановки трамвая»</a:t>
            </a:r>
            <a:endParaRPr lang="ru-RU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10399 -0.23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1066 0.185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925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8969" y="125840"/>
            <a:ext cx="683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ПРАВИЛА ПОВЕДЕНИЯ ПАССАЖИРОВ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b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 МЕСТАХ ОСТАНОВКИ </a:t>
            </a: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МАРШРУТНОГО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ТРАНСПОРТА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1583" y="1506169"/>
            <a:ext cx="66552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ожидать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маршрутный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 (автобус, троллейбус, трамвай)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обозначенных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дорожными знаками местах (остановочных павильонах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посадочных площадках)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посадочная площадка имеет ограждение, нельзя перелезать через него, садиться на него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время ожидания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стоять дальше от края тротуара, лицом к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проезжей части или трамвайным путям,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запрещается выходить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проезжую часть или на трамвайные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пути, вести себя спокойно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посадке/высадке преимущество имеют пассажиры, выходящие из маршрутного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транспорта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90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86957"/>
            <a:ext cx="683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ПОСАДКИ/ВЫСАДКИ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ПОВЕДЕНИЯ В САЛОНЕ МАРШРУТНОГО ТРАНСПОРТА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813" y="1233496"/>
            <a:ext cx="65610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при входе в транспортное средство, не задерживайтесь около дверей и на площадке, пройдите в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салон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транспорт с мороженым 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открытыми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напитками входить запрещено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салоне во время движения надо держаться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за поручни (если пассажир едет стоя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выходу надо готовиться заранее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нельзя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прислоняться к дверям 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пытаться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открывать их самостоятельно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или выход осуществляется только при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полной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остановке транспортного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средства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входить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или выходить надо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спокойно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очереди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5838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0" y="2039875"/>
            <a:ext cx="6317824" cy="44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9168" y="844212"/>
            <a:ext cx="6923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Рассмотрим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действия пассажиров, которым надо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выхода из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автобуса или троллейбуса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перейти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часть.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473" y="74771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974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" y="2322559"/>
            <a:ext cx="6150857" cy="4316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2953" y="929581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После выхода из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автобуса или троллейбуса надо дождаться когда транспорт отъедет, подойти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к ближайшему пешеходному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переходу, убедиться в своей безопасности и перейти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606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953" y="878762"/>
            <a:ext cx="6467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 зоне видимости пешеходного перехода нет, выйдя из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автобуса,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дождаться, когда он отъедет от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места остановки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освободив тем самым обзор проезжей части, а дальше, убедившись в безопасности перехода, пересечь проезжую часть под прямым углом.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9" y="2930471"/>
            <a:ext cx="5554832" cy="3826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8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953" y="929581"/>
            <a:ext cx="64672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пассажир выходит из трамвая, и рядом нет посадочной площадки,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 необходимо убедиться, что транспорт остановился и пропускает тебя. После этого выйти из салона трамвая и перейти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ближайший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тротуар соблюдая меры безопасности.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Если надо перейти на другую сторону дороги,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то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нужно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тротуаре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дождаться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отъезда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трамвая, найти пешеходный переход и убедившись в своей безопасности, перейти по нему проезжую часть.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</a:t>
            </a:r>
            <a:b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ВЫХОДА ИЗ ТРАМВАЯ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7" y="2991684"/>
            <a:ext cx="5523333" cy="3649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4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РАССТАВЬ СЛОВА ПО ПОРЯДКУ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НАПИШИ ПРЕДЛОЖЕНИЕ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688" y="1025534"/>
            <a:ext cx="6519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Правильный ответ подскажет, как нужно вести себя, чтобы безопасно перейти проезжую часть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дороги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56083" y="1691303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ВЫЙДЯ И ИЗ ПО ОН ПОКА ДОЖДУСЬ АВТОБУСА УЕДЕТ В БЕЗОПАСНОСТИ ПРОЕЗЖУЮ ПЕШЕХОДНОМУ ЧАСТЬ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ПЕРЕЙДУ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СВОЕЙ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УБЕДИВШИСЬ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ПЕРЕХОДУ</a:t>
            </a:r>
            <a:endParaRPr lang="ru-RU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083" y="3877706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РАЗДЕЛИ СЛОВА ВЕРТИКАЛЬНЫМИ ШТРИХАМИ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083" y="5355034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ЖДУ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ПОСАДОЧНОЙ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ПЛОЩАДКЕ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</a:t>
            </a:r>
            <a:r>
              <a:rPr lang="en-US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НЕЛЬЗЯ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ИГРАТЬ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КУЛЬТУРНЫЙ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</a:t>
            </a:r>
            <a:endParaRPr lang="ru-RU" dirty="0">
              <a:solidFill>
                <a:srgbClr val="00B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083" y="2728619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ВЫЙДЯ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ИЗ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АВТОБУСА ДОЖДУСЬ </a:t>
            </a:r>
            <a:r>
              <a:rPr lang="ru-RU" dirty="0" smtClean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ПОКА ОН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УЕДЕТ И УБЕДИВШИСЬ В СВОЕЙ БЕЗОПАСНОСТИ ПЕРЕЙДУ ПРОЕЗЖУЮ ЧАСТЬ ПО ПЕШЕХОДНОМУ ПЕРЕХОДУ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083" y="4708703"/>
            <a:ext cx="6035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АВТОБУСЖДУНАПОСАДОЧНОЙПЛОЩАДКЕНАДОРОГЕНЕЛЬЗЯИГРАТЬЯКУЛЬТУРНЫЙПАССАЖИР</a:t>
            </a:r>
            <a:endParaRPr lang="ru-RU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  <p:bldP spid="12" grpId="0"/>
      <p:bldP spid="13" grpId="0" build="p"/>
      <p:bldP spid="14" grpId="0" build="p"/>
      <p:bldP spid="1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JNR7EQYY5TWF-1529506825-1665</_dlc_DocId>
    <_dlc_DocIdUrl xmlns="9c7967ae-0ed1-43b8-ab17-07c74bbb2655">
      <Url>http://www.eduportal44.ru/Kostroma_R_EDU/DS1Nik/_layouts/15/DocIdRedir.aspx?ID=JNR7EQYY5TWF-1529506825-1665</Url>
      <Description>JNR7EQYY5TWF-1529506825-1665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90747E6D40B31408E233CB8719C2533" ma:contentTypeVersion="0" ma:contentTypeDescription="Создание документа." ma:contentTypeScope="" ma:versionID="ea854138d9cb3e40f00b58aba4cf3833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666CEA-EE6C-4BA9-A3E2-83E0BD3A87FB}"/>
</file>

<file path=customXml/itemProps2.xml><?xml version="1.0" encoding="utf-8"?>
<ds:datastoreItem xmlns:ds="http://schemas.openxmlformats.org/officeDocument/2006/customXml" ds:itemID="{AD0CF593-75A9-4E5E-AE3B-B9C5368E855E}"/>
</file>

<file path=customXml/itemProps3.xml><?xml version="1.0" encoding="utf-8"?>
<ds:datastoreItem xmlns:ds="http://schemas.openxmlformats.org/officeDocument/2006/customXml" ds:itemID="{EC83AB42-9ACC-41C7-B0E8-76A3E490B30D}"/>
</file>

<file path=customXml/itemProps4.xml><?xml version="1.0" encoding="utf-8"?>
<ds:datastoreItem xmlns:ds="http://schemas.openxmlformats.org/officeDocument/2006/customXml" ds:itemID="{95BD8048-682D-476B-A670-783ADA824EE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8755</TotalTime>
  <Words>488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Microsoft YaHei UI</vt:lpstr>
      <vt:lpstr>Arial</vt:lpstr>
      <vt:lpstr>Calibri</vt:lpstr>
      <vt:lpstr>Calibri Light</vt:lpstr>
      <vt:lpstr>Courier New</vt:lpstr>
      <vt:lpstr>Segoe UI</vt:lpstr>
      <vt:lpstr>Segoe UI Semibold</vt:lpstr>
      <vt:lpstr>Times New Roman</vt:lpstr>
      <vt:lpstr>Wingdings</vt:lpstr>
      <vt:lpstr>Тема Office</vt:lpstr>
      <vt:lpstr>ПРАВИЛА  ДОРОЖНОГО ДВИЖЕНИЯ ДЛЯ ПАССАЖИРОВ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286</cp:revision>
  <dcterms:created xsi:type="dcterms:W3CDTF">2019-08-19T07:52:16Z</dcterms:created>
  <dcterms:modified xsi:type="dcterms:W3CDTF">2019-10-02T04:01:14Z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eb0b2e9c-91f6-4b58-9af7-9103b7656bb2</vt:lpwstr>
  </property>
  <property fmtid="{D5CDD505-2E9C-101B-9397-08002B2CF9AE}" pid="3" name="ContentTypeId">
    <vt:lpwstr>0x010100D90747E6D40B31408E233CB8719C2533</vt:lpwstr>
  </property>
</Properties>
</file>