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8" d="100"/>
          <a:sy n="68" d="100"/>
        </p:scale>
        <p:origin x="1350" y="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JNR7EQYY5TWF-1529506825-1664</_dlc_DocId>
    <_dlc_DocIdUrl xmlns="9c7967ae-0ed1-43b8-ab17-07c74bbb2655">
      <Url>http://www.eduportal44.ru/Kostroma_R_EDU/DS1Nik/_layouts/15/DocIdRedir.aspx?ID=JNR7EQYY5TWF-1529506825-1664</Url>
      <Description>JNR7EQYY5TWF-1529506825-1664</Description>
    </_dlc_DocIdUrl>
  </documentManagement>
</p:properties>
</file>

<file path=customXml/itemProps1.xml><?xml version="1.0" encoding="utf-8"?>
<ds:datastoreItem xmlns:ds="http://schemas.openxmlformats.org/officeDocument/2006/customXml" ds:itemID="{D6354701-D6C8-4D9E-8702-D9459CDE1024}"/>
</file>

<file path=customXml/itemProps2.xml><?xml version="1.0" encoding="utf-8"?>
<ds:datastoreItem xmlns:ds="http://schemas.openxmlformats.org/officeDocument/2006/customXml" ds:itemID="{5CC09BA1-7EAA-40F3-B4A0-8BE6494946DD}"/>
</file>

<file path=customXml/itemProps3.xml><?xml version="1.0" encoding="utf-8"?>
<ds:datastoreItem xmlns:ds="http://schemas.openxmlformats.org/officeDocument/2006/customXml" ds:itemID="{6478411B-AD5B-4F92-AD68-17AB6BCB50F5}"/>
</file>

<file path=customXml/itemProps4.xml><?xml version="1.0" encoding="utf-8"?>
<ds:datastoreItem xmlns:ds="http://schemas.openxmlformats.org/officeDocument/2006/customXml" ds:itemID="{FC4C40EE-3F33-4611-9C6D-9A5F6C0424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2019-10-03T12:37:36Z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0x010100D90747E6D40B31408E233CB8719C2533</vt:lpwstr>
  </property>
  <property fmtid="{D5CDD505-2E9C-101B-9397-08002B2CF9AE}" pid="3" name="_dlc_DocIdItemGuid">
    <vt:lpwstr>ac0aae83-8ed5-4751-a8e9-30023d927dac</vt:lpwstr>
  </property>
</Properties>
</file>