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JNR7EQYY5TWF-1529506825-1663</_dlc_DocId>
    <_dlc_DocIdUrl xmlns="9c7967ae-0ed1-43b8-ab17-07c74bbb2655">
      <Url>http://www.eduportal44.ru/Kostroma_R_EDU/DS1Nik/_layouts/15/DocIdRedir.aspx?ID=JNR7EQYY5TWF-1529506825-1663</Url>
      <Description>JNR7EQYY5TWF-1529506825-1663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90747E6D40B31408E233CB8719C2533" ma:contentTypeVersion="0" ma:contentTypeDescription="Создание документа." ma:contentTypeScope="" ma:versionID="ea854138d9cb3e40f00b58aba4cf3833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11A04D-0215-470C-BF4E-11A5E739ED23}"/>
</file>

<file path=customXml/itemProps2.xml><?xml version="1.0" encoding="utf-8"?>
<ds:datastoreItem xmlns:ds="http://schemas.openxmlformats.org/officeDocument/2006/customXml" ds:itemID="{39127228-123A-4795-9136-B234E0381009}"/>
</file>

<file path=customXml/itemProps3.xml><?xml version="1.0" encoding="utf-8"?>
<ds:datastoreItem xmlns:ds="http://schemas.openxmlformats.org/officeDocument/2006/customXml" ds:itemID="{F1621B0C-D022-466C-89E7-004A81FD71C2}"/>
</file>

<file path=customXml/itemProps4.xml><?xml version="1.0" encoding="utf-8"?>
<ds:datastoreItem xmlns:ds="http://schemas.openxmlformats.org/officeDocument/2006/customXml" ds:itemID="{8C2B1E45-75AC-439A-8E81-8FB923837D2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292</cp:revision>
  <dcterms:created xsi:type="dcterms:W3CDTF">2019-08-19T07:52:16Z</dcterms:created>
  <dcterms:modified xsi:type="dcterms:W3CDTF">2019-10-02T01:19:57Z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0x010100D90747E6D40B31408E233CB8719C2533</vt:lpwstr>
  </property>
  <property fmtid="{D5CDD505-2E9C-101B-9397-08002B2CF9AE}" pid="3" name="_dlc_DocIdItemGuid">
    <vt:lpwstr>f12f3ed9-3c26-4909-b6c5-9f931e32e397</vt:lpwstr>
  </property>
</Properties>
</file>