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75" r:id="rId6"/>
    <p:sldId id="274" r:id="rId7"/>
    <p:sldId id="276" r:id="rId8"/>
    <p:sldId id="277" r:id="rId9"/>
    <p:sldId id="278" r:id="rId10"/>
    <p:sldId id="282" r:id="rId11"/>
    <p:sldId id="283" r:id="rId12"/>
    <p:sldId id="284" r:id="rId13"/>
    <p:sldId id="26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>
        <p:scale>
          <a:sx n="75" d="100"/>
          <a:sy n="75" d="100"/>
        </p:scale>
        <p:origin x="-36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1BFE-35C5-46AB-88DA-E52CD00AB858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6EA53-1EEA-48CF-B35B-C30DF42F6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46D6B-5BBE-421E-97D2-4139CDBEE68C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3A20-173D-49BC-B10D-2D53A81D7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2F5B2-98D2-44E7-8022-205BAC06B815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226AB-B097-497E-A4D2-558DD40D7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6829A-E5E0-432F-81FD-590BABF37448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7BEE-6D2D-4443-8E66-B0E2A7C2E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6DFF-BD5E-444B-83E1-CA0F962A1AD1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DA4D-D97C-4735-B06A-10C31A0ED6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A2DA-96A5-4E4D-958B-1DEDE4103782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E6BD8-B6DF-4FE6-ACA2-FFE244FF8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F436D-61EE-4798-A622-75E1B72A3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91A26-9FCE-4F73-A5D4-6BE12F9F8A52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23265-0E95-4B22-84A1-1932807B55C8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CD337-87CC-4361-86A7-08D08CEEE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124B8-D6A7-41F4-9ADE-088437F86B7C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DE830-8138-4B64-9F0C-72EA9E70C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F4DF3-F5D1-46DD-9DC5-B2F631EAC4A3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04A1F-E733-4479-B2D3-FEAD1E8DD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4D3EE-4992-488A-A527-BC1FA61AC6C6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5E8C1-58B3-48F2-BCAA-2B12A5AB5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C8DB9AB-4AAA-4696-8C25-4E80EF8FFD45}" type="datetimeFigureOut">
              <a:rPr lang="ru-RU"/>
              <a:pPr>
                <a:defRPr/>
              </a:pPr>
              <a:t>29.04.2011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2F11B1F-A6B0-481F-8CB3-C9178629C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p=2&amp;ed=1&amp;text=%D0%9B%D1%8E%D0%B4%D0%B2%D0%B8%D0%B3%20%D0%B2%D0%B0%D0%BD%20%D0%91%D0%B5%D1%82%D1%85%D0%BE%D0%B2%D0%B5%D0%BD%20(%D1%84%D0%BE%D1%82%D0%BE)&amp;spsite=014-439256&amp;img_url=www.wzdor.ru/photo_wzdor/albums/userpics/10001/lvb0.jpg&amp;rpt=simage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type=308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http://www.ozon.ru/multimedia/person_photo/bethoven001fg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ozon.ru/context/detail/id/255878/?p=88&amp;ed=1&amp;text=%D0%9B%D1%8E%D0%B4%D0%B2%D0%B8%D0%B3%20%D0%B2%D0%B0%D0%BD%20%D0%91%D0%B5%D1%82%D1%85%D0%BE%D0%B2%D0%B5%D0%BD%20(%D1%84%D0%BE%D1%82%D0%BE)&amp;spsite=011-655718&amp;img_url=shevale.at.ua/_ld/1/s88158.jpg&amp;rpt=simage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p=2&amp;ed=1&amp;text=%D0%9B%D1%8E%D0%B4%D0%B2%D0%B8%D0%B3%20%D0%B2%D0%B0%D0%BD%20%D0%91%D0%B5%D1%82%D1%85%D0%BE%D0%B2%D0%B5%D0%BD%20(%D1%84%D0%BE%D1%82%D0%BE)&amp;spsite=014-439256&amp;img_url=www.wzdor.ru/photo_wzdor/albums/userpics/10001/lvb0.jpg&amp;rpt=simag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p=95&amp;ed=1&amp;text=%D0%9B%D1%8E%D0%B4%D0%B2%D0%B8%D0%B3%20%D0%B2%D0%B0%D0%BD%20%D0%91%D0%B5%D1%82%D1%85%D0%BE%D0%B2%D0%B5%D0%BD%20(%D1%84%D0%BE%D1%82%D0%BE)&amp;spsite=009-1038001&amp;img_url=hit.ck.ua/images/film/kadr/4350/109563.jpg&amp;rpt=simag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p=97&amp;ed=1&amp;text=%D0%9B%D1%8E%D0%B4%D0%B2%D0%B8%D0%B3%20%D0%B2%D0%B0%D0%BD%20%D0%91%D0%B5%D1%82%D1%85%D0%BE%D0%B2%D0%B5%D0%BD%20(%D1%84%D0%BE%D1%82%D0%BE)&amp;spsite=www.calowclassics.net&amp;img_url=www.calowclassics.net/beet.jpg&amp;rpt=simag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p=235&amp;ed=1&amp;text=%D0%9B%D1%8E%D0%B4%D0%B2%D0%B8%D0%B3%20%D0%B2%D0%B0%D0%BD%20%D0%91%D0%B5%D1%82%D1%85%D0%BE%D0%B2%D0%B5%D0%BD%20(%D1%84%D0%BE%D1%82%D0%BE)&amp;spsite=www.logobook.ru&amp;img_url=www.logobook.ru/bi/11167222/Beethoven_Masterpieces_for_Solo_Piano:_25_Works.jpg&amp;rpt=simag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/>
              <a:t>Великий и всегда известный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5400" b="1" i="1" dirty="0" smtClean="0">
                <a:latin typeface="Monotype Corsiva" pitchFamily="66" charset="0"/>
              </a:rPr>
              <a:t>Людовик </a:t>
            </a:r>
            <a:r>
              <a:rPr lang="ru-RU" sz="5400" b="1" i="1" dirty="0" smtClean="0">
                <a:latin typeface="Monotype Corsiva" pitchFamily="66" charset="0"/>
              </a:rPr>
              <a:t> </a:t>
            </a:r>
            <a:r>
              <a:rPr lang="ru-RU" sz="5400" b="1" i="1" dirty="0" err="1" smtClean="0">
                <a:latin typeface="Monotype Corsiva" pitchFamily="66" charset="0"/>
              </a:rPr>
              <a:t>ван</a:t>
            </a:r>
            <a:r>
              <a:rPr lang="ru-RU" sz="5400" b="1" i="1" dirty="0" smtClean="0">
                <a:latin typeface="Monotype Corsiva" pitchFamily="66" charset="0"/>
              </a:rPr>
              <a:t> </a:t>
            </a:r>
            <a:r>
              <a:rPr lang="ru-RU" sz="5400" b="1" i="1" dirty="0" smtClean="0">
                <a:latin typeface="Monotype Corsiva" pitchFamily="66" charset="0"/>
              </a:rPr>
              <a:t>Бетховен</a:t>
            </a:r>
            <a:endParaRPr lang="ru-RU" sz="54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RUZANNA\Анимации\история\is[2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1013" y="1143000"/>
            <a:ext cx="2814637" cy="3143250"/>
          </a:xfrm>
        </p:spPr>
      </p:pic>
      <p:pic>
        <p:nvPicPr>
          <p:cNvPr id="1027" name="Picture 3" descr="D:\RUZANNA\Анимации\история\is[4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3000375"/>
            <a:ext cx="22860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RUZANNA\Анимации\история\is[5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1071563"/>
            <a:ext cx="2643188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0" name="Picture 2" descr="D:\RUZANNA\Анимации\история\is[6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428992" y="571480"/>
            <a:ext cx="2408691" cy="180651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1" name="Picture 3" descr="D:\RUZANNA\Анимации\история\is[8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500306"/>
            <a:ext cx="2447868" cy="29559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2" name="Picture 4" descr="D:\RUZANNA\Анимации\история\is[1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643182"/>
            <a:ext cx="2154860" cy="27860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4" name="Picture 2" descr="D:\RUZANNA\Анимации\история\JP4NSECARKAFKPCAG87GP3CAXJ8CQRCAF2KXQ4CAACLF99CA044QZWCAAA5ZVJCACPR7XPCAOUD13LCA2BHTI5CA4QWY6RCAYZ9DVYCAMD00S4CAO7E0RACAXTXLQECAU0S78GCAGJOFC8CA9O3CALCA9TKDJY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00694" y="642918"/>
            <a:ext cx="2874822" cy="3643338"/>
          </a:xfrm>
          <a:effectLst>
            <a:softEdge rad="112500"/>
          </a:effectLst>
        </p:spPr>
      </p:pic>
      <p:pic>
        <p:nvPicPr>
          <p:cNvPr id="6" name="Содержимое 4" descr="http://im7-tub.yandex.net/i?id=57217012&amp;tov=7">
            <a:hlinkClick r:id="rId3"/>
          </p:cNvPr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571480"/>
            <a:ext cx="3429023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D:\RUZANNA\Анимации\история\Q1QIAMCAEQISWPCA1EB66BCAHLIDM6CAOGUGXOCAJ8QKHKCAQGI2MCCA8MNBMECA10N49GCAP1NEVYCAF8OAH8CA23CE43CA0HMVC0CAV9H2FFCA5MZY92CA91TCUTCA6NDHYCCAHHDF3TCAUZ4975CAYMYBB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3571876"/>
            <a:ext cx="2857520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571500" y="333375"/>
            <a:ext cx="8229600" cy="45720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5400" smtClean="0">
                <a:latin typeface="Monotype Corsiva" pitchFamily="66" charset="0"/>
              </a:rPr>
              <a:t> </a:t>
            </a:r>
            <a:r>
              <a:rPr lang="ru-RU" sz="3200" i="1" smtClean="0">
                <a:latin typeface="Arial" charset="0"/>
              </a:rPr>
              <a:t>Презентацию приготовили ученики 6 «б» класса: Доронин Андрей, Клюквин Эдуард и Баранов Александр. </a:t>
            </a:r>
            <a:endParaRPr lang="ru-RU" sz="5400" smtClean="0">
              <a:latin typeface="Arial" charset="0"/>
            </a:endParaRPr>
          </a:p>
          <a:p>
            <a:pPr algn="ctr"/>
            <a:endParaRPr lang="ru-RU" smtClean="0"/>
          </a:p>
        </p:txBody>
      </p:sp>
      <p:pic>
        <p:nvPicPr>
          <p:cNvPr id="25602" name="Picture 6" descr="BS0010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165475"/>
            <a:ext cx="351155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smtClean="0">
                <a:latin typeface="Monotype Corsiva" pitchFamily="66" charset="0"/>
              </a:rPr>
              <a:t>Биография 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285875"/>
            <a:ext cx="4064000" cy="48101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800" smtClean="0"/>
              <a:t>     Людвиг Ван Бетховен родился в Бонне, в семье музыканта - певца и преподавателя игры на клавесине. До 10 лет учителями музыки у Людвига были знакомые его отца. В 1780 году он начинает заниматься у талантливого педагога Готлиба Нефе, изучая музыку прошло</a:t>
            </a:r>
            <a:r>
              <a:rPr lang="ru-RU" sz="1400" b="1" smtClean="0">
                <a:latin typeface="Arial" charset="0"/>
              </a:rPr>
              <a:t>й</a:t>
            </a:r>
            <a:r>
              <a:rPr lang="ru-RU" sz="1800" smtClean="0">
                <a:latin typeface="Arial" charset="0"/>
              </a:rPr>
              <a:t> </a:t>
            </a:r>
            <a:r>
              <a:rPr lang="ru-RU" sz="1800" smtClean="0"/>
              <a:t>современности и формируя собственный стиль. Первое сочинение – вариации на тему Дреслера – датировано 1783 годом. В последующее десятилетие было написано около 50 работ, среди которых – трио, квартеты, фортепьянные сонатины, вариации, песни.</a:t>
            </a:r>
          </a:p>
        </p:txBody>
      </p:sp>
      <p:pic>
        <p:nvPicPr>
          <p:cNvPr id="5" name="Содержимое 4" descr="Людвиг Ван Бетховен: фотография 1">
            <a:hlinkClick r:id="rId2" tooltip="&quot;Людвиг Ван Бетховен: фотография 1&quot;"/>
          </p:cNvPr>
          <p:cNvPicPr>
            <a:picLocks noGrp="1"/>
          </p:cNvPicPr>
          <p:nvPr>
            <p:ph sz="half" idx="1"/>
          </p:nvPr>
        </p:nvPicPr>
        <p:blipFill>
          <a:blip r:embed="rId3" r:link="rId4"/>
          <a:srcRect/>
          <a:stretch>
            <a:fillRect/>
          </a:stretch>
        </p:blipFill>
        <p:spPr>
          <a:xfrm>
            <a:off x="1500166" y="1870065"/>
            <a:ext cx="2571768" cy="3214710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smtClean="0">
                <a:latin typeface="Monotype Corsiva" pitchFamily="66" charset="0"/>
              </a:rPr>
              <a:t>Биография 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smtClean="0"/>
              <a:t>1792 года Бетховен живет в Вене, одном из крупнейших культурных центров того времени. Он выступает в аристократических салонах как блестящий импровизатор, учится у прославленных мастеров – Гайдна, Сальери, Альбрехтсбергера. Охватывая все основные жанры эпохи, композитор создает за 1795-1803 годы более ста сочинений: первую и вторую симфонии, сонаты, квартеты, трио, оперу “Фиделин”. </a:t>
            </a:r>
          </a:p>
        </p:txBody>
      </p:sp>
      <p:pic>
        <p:nvPicPr>
          <p:cNvPr id="7" name="Содержимое 6" descr="http://im8-tub.yandex.net/i?id=74828645&amp;tov=8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28728" y="1928802"/>
            <a:ext cx="2143139" cy="2786082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smtClean="0">
                <a:latin typeface="Monotype Corsiva" pitchFamily="66" charset="0"/>
              </a:rPr>
              <a:t>Биография 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600" smtClean="0"/>
              <a:t>В период между 1803 и 1812 годами написано шесть симфоний (3 – 8), пять квартетов (7 –11), два фортепьянных (4, 5) и скрипичный концерты, увертюры “Элеонора” и “Кориолан”, музыка к “Эгмонту”, фортепьянные, вокальные произведения и многое другое. В 1820-е годы рождаются такие шедевры, как “Торжественная месса”, пять квартетов (12 – 16), последние сонаты, девятая симфония. Последние год</a:t>
            </a:r>
            <a:r>
              <a:rPr lang="ru-RU" sz="1400" smtClean="0">
                <a:latin typeface="Arial" charset="0"/>
              </a:rPr>
              <a:t>ы</a:t>
            </a:r>
            <a:r>
              <a:rPr lang="ru-RU" sz="1600" smtClean="0">
                <a:latin typeface="Arial" charset="0"/>
              </a:rPr>
              <a:t> </a:t>
            </a:r>
            <a:r>
              <a:rPr lang="ru-RU" sz="1600" smtClean="0"/>
              <a:t>жизни – цепь горестей и разочарований: тяжелым грузом давят материальные затруднения и, главное, усиливающаяся с каждым годом глухота. Скончался Бетховен в Вене 26 марта 1827 года.</a:t>
            </a:r>
          </a:p>
          <a:p>
            <a:pPr>
              <a:lnSpc>
                <a:spcPct val="80000"/>
              </a:lnSpc>
            </a:pPr>
            <a:endParaRPr lang="ru-RU" sz="1600" smtClean="0"/>
          </a:p>
        </p:txBody>
      </p:sp>
      <p:pic>
        <p:nvPicPr>
          <p:cNvPr id="5" name="Содержимое 4" descr="Бетховен (Beethoven) Людвиг ван  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14" y="1728776"/>
            <a:ext cx="2500330" cy="3286148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КОМПОЗИТОРЕ</a:t>
            </a:r>
            <a:endParaRPr lang="ru-RU" b="1" i="1" spc="3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357688" y="1571625"/>
            <a:ext cx="4067175" cy="4619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200" b="1" smtClean="0"/>
              <a:t>БЕТХОВЕН </a:t>
            </a:r>
            <a:r>
              <a:rPr lang="ru-RU" sz="2200" smtClean="0"/>
              <a:t>Людвиг </a:t>
            </a:r>
            <a:r>
              <a:rPr lang="ru-RU" sz="2200" smtClean="0">
                <a:latin typeface="Arial" charset="0"/>
              </a:rPr>
              <a:t>В</a:t>
            </a:r>
            <a:r>
              <a:rPr lang="ru-RU" sz="2200" smtClean="0"/>
              <a:t>ан (1770—1827) — немецкий композитор, пианист, дирижёр. Первоначальное музыкальное образование получил у отца, певчего Боннской придворной капеллы, и его сослуживцев. С 1780 ученик К. Г. Нефе, воспитавшего Бетховена в духе немецкого просветительства. С 13-летнего возраста органист Боннской придворной капеллы</a:t>
            </a:r>
          </a:p>
        </p:txBody>
      </p:sp>
      <p:pic>
        <p:nvPicPr>
          <p:cNvPr id="5" name="Содержимое 3" descr="Бетховен (Beethoven) Людвиг ван  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1571612"/>
            <a:ext cx="3286147" cy="4429156"/>
          </a:xfrm>
          <a:ln>
            <a:solidFill>
              <a:schemeClr val="accent1">
                <a:lumMod val="60000"/>
                <a:lumOff val="40000"/>
              </a:schemeClr>
            </a:solidFill>
          </a:ln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КОМПОЗИТОРЕ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00188"/>
            <a:ext cx="4000500" cy="47863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smtClean="0"/>
              <a:t>В 1787 Бетховен посетил в Вене В. А. Моцарта, который высоко оценил его искусство фортепьянной импровизации. После окончательного переезда в Вену (1792) Бетховен как композитор совершенствовался у И. Гайдна, И. Г. Альбрехтсбергера, </a:t>
            </a:r>
            <a:r>
              <a:rPr lang="ru-RU" sz="2200" smtClean="0"/>
              <a:t>пользовался</a:t>
            </a:r>
            <a:r>
              <a:rPr lang="ru-RU" sz="2000" smtClean="0"/>
              <a:t> советами И. Шнека, А. Сальери, Э. Форстера. Концертные выступления Бетховена в Вене, Праге, Берлине, Дрездене, Буде проходили с огромным успехом.</a:t>
            </a:r>
          </a:p>
        </p:txBody>
      </p:sp>
      <p:pic>
        <p:nvPicPr>
          <p:cNvPr id="5" name="Содержимое 4" descr="http://im7-tub.yandex.net/i?id=57217012&amp;tov=7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57224" y="1357298"/>
            <a:ext cx="3429023" cy="4357718"/>
          </a:xfrm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КОМПОЗИТОРЕ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 началу 1800-х гг. Бетховен — автор многих произведений, поражавших современников бурным драматизмом и новизной музыкального языка. В их числе: фортепьянные сонаты </a:t>
            </a:r>
            <a:r>
              <a:rPr lang="ru-RU" b="1" dirty="0" smtClean="0"/>
              <a:t>№ 8 («Патетическая»</a:t>
            </a:r>
            <a:r>
              <a:rPr lang="ru-RU" dirty="0" smtClean="0"/>
              <a:t>) и </a:t>
            </a:r>
            <a:r>
              <a:rPr lang="ru-RU" b="1" dirty="0" smtClean="0"/>
              <a:t>14 (т. н. Лунная)</a:t>
            </a:r>
            <a:r>
              <a:rPr lang="ru-RU" dirty="0" smtClean="0"/>
              <a:t>, первые 6 струнных квартетов. В 1800 была исполнена 1-я симфония Бетховена. Прогрессирующая глухота, первые признаки которой появились в 1797, заставила Бетховена впоследствии постепенно сократить концертную деятельность, а после 1815 от неё отказаться.</a:t>
            </a:r>
            <a:endParaRPr lang="ru-RU" dirty="0"/>
          </a:p>
        </p:txBody>
      </p:sp>
      <p:pic>
        <p:nvPicPr>
          <p:cNvPr id="5" name="Содержимое 4" descr="http://im0-tub.yandex.net/i?id=86281305&amp;tov=0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57224" y="2143116"/>
            <a:ext cx="3643338" cy="3071834"/>
          </a:xfrm>
          <a:scene3d>
            <a:camera prst="perspectiveRight"/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КОМПОЗИТОРЕ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 произведениях 1802—12 полностью выявились характерные признаки зрелого стиля Бетховена. В последний период творчества появились его величайшие создание — 9-я симфония с заключительным хором на слова оды «К радости» Шиллера и Торжественная месса, а также шедевры его камерной музыки — сонаты для фортепьяно № 28—32 и квартеты № 12—16.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Содержимое 4" descr="http://im7-tub.yandex.net/i?id=103621511&amp;tov=7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57224" y="2143116"/>
            <a:ext cx="3659214" cy="3470990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spc="3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О КОМПОЗИТОРЕ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 формирование мировоззрения Бетховена сильнейшее воздействие оказали события Великой французской революции; его творчество тесно связано с современным ему искусством, литературой, философией, с художественным наследием прошлого (Гомер, Плутарх, У. Шекспир, Ж. Ж. Руссо, И. В. Гёте, И. Кант, Ф. Шиллер). </a:t>
            </a:r>
            <a:endParaRPr lang="ru-RU" dirty="0"/>
          </a:p>
        </p:txBody>
      </p:sp>
      <p:pic>
        <p:nvPicPr>
          <p:cNvPr id="5" name="Содержимое 4" descr="http://im0-tub.yandex.net/i?id=86064040&amp;tov=0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80368" y="1524000"/>
            <a:ext cx="3412901" cy="4572000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AWJJH2MPE6E2-1022160009-2</_dlc_DocId>
    <_dlc_DocIdUrl xmlns="4a252ca3-5a62-4c1c-90a6-29f4710e47f8">
      <Url>http://edu-sps.koiro.local/Kostroma_EDU/licei20/licei20-old/_layouts/15/DocIdRedir.aspx?ID=AWJJH2MPE6E2-1022160009-2</Url>
      <Description>AWJJH2MPE6E2-1022160009-2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ED21FC5EF79C94599612CD6410FCF13" ma:contentTypeVersion="49" ma:contentTypeDescription="Создание документа." ma:contentTypeScope="" ma:versionID="438cf0f149362d1db96281d77be595d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3D1AEE-3C34-4B8D-8A62-F1C9B8D1F3A9}"/>
</file>

<file path=customXml/itemProps2.xml><?xml version="1.0" encoding="utf-8"?>
<ds:datastoreItem xmlns:ds="http://schemas.openxmlformats.org/officeDocument/2006/customXml" ds:itemID="{B9D9B3FF-AEF7-49A0-8ADF-E70151964A73}"/>
</file>

<file path=customXml/itemProps3.xml><?xml version="1.0" encoding="utf-8"?>
<ds:datastoreItem xmlns:ds="http://schemas.openxmlformats.org/officeDocument/2006/customXml" ds:itemID="{046E6721-E97B-4BA1-8FE6-34271949A33B}"/>
</file>

<file path=customXml/itemProps4.xml><?xml version="1.0" encoding="utf-8"?>
<ds:datastoreItem xmlns:ds="http://schemas.openxmlformats.org/officeDocument/2006/customXml" ds:itemID="{A7233354-CD5C-4D0B-826B-BD8DC766F5A0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74</TotalTime>
  <Words>621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Людовик  ван Бетховен</vt:lpstr>
      <vt:lpstr>Биография </vt:lpstr>
      <vt:lpstr>Биография </vt:lpstr>
      <vt:lpstr>Биография </vt:lpstr>
      <vt:lpstr>О КОМПОЗИТОРЕ</vt:lpstr>
      <vt:lpstr>О КОМПОЗИТОРЕ</vt:lpstr>
      <vt:lpstr>О КОМПОЗИТОРЕ</vt:lpstr>
      <vt:lpstr>О КОМПОЗИТОРЕ</vt:lpstr>
      <vt:lpstr>О КОМПОЗИТОРЕ</vt:lpstr>
      <vt:lpstr>Слайд 10</vt:lpstr>
      <vt:lpstr>Слайд 11</vt:lpstr>
      <vt:lpstr>Слайд 12</vt:lpstr>
      <vt:lpstr>Слайд 13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Ашот</dc:creator>
  <cp:lastModifiedBy>Кир</cp:lastModifiedBy>
  <cp:revision>11</cp:revision>
  <dcterms:created xsi:type="dcterms:W3CDTF">2009-04-27T15:27:25Z</dcterms:created>
  <dcterms:modified xsi:type="dcterms:W3CDTF">2011-04-29T05:36:21Z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0x0101002ED21FC5EF79C94599612CD6410FCF13</vt:lpwstr>
  </property>
  <property fmtid="{D5CDD505-2E9C-101B-9397-08002B2CF9AE}" pid="3" name="Муниципалитет">
    <vt:lpwstr>6</vt:lpwstr>
  </property>
  <property fmtid="{D5CDD505-2E9C-101B-9397-08002B2CF9AE}" pid="4" name="_dlc_DocIdItemGuid">
    <vt:lpwstr>76840dbd-810c-418d-aaac-d7aa0812a45d</vt:lpwstr>
  </property>
</Properties>
</file>