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8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DEF5539-E3E3-4A62-92A5-C33E559DA851}" type="datetimeFigureOut">
              <a:rPr lang="ru-RU" smtClean="0"/>
              <a:pPr/>
              <a:t>13.05.2012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6E394EC-4D8E-4CF3-9B30-48D63F31A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8000">
    <p:wipe dir="r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2;&#1091;&#1079;&#1099;&#1082;&#1072;\&#1080;&#1085;&#1089;&#1090;&#1088;&#1091;&#1084;&#1077;&#1085;&#1090;&#1072;&#1083;&#1100;&#1085;&#1072;&#1103;%20&#1084;&#1091;&#1079;&#1099;&#1082;&#1072;\P_Moria_-_&#1046;&#1072;&#1074;&#1086;&#1088;&#1086;&#1085;&#1086;&#1082;-&#1042;_&#1084;&#1080;&#1088;&#1077;_&#1078;&#1080;&#1074;&#1086;&#1090;&#1085;&#1099;&#1093;_(mp3ostrov.com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</a:rPr>
              <a:t>Учебно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 –опытный участок лицея №20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7200" dirty="0" smtClean="0">
                <a:solidFill>
                  <a:schemeClr val="tx2">
                    <a:lumMod val="10000"/>
                  </a:schemeClr>
                </a:solidFill>
              </a:rPr>
              <a:t>Весна 2012</a:t>
            </a:r>
            <a:endParaRPr lang="ru-RU" sz="72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P_Moria_-_Жаворонок-В_мире_животных_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Нарциссы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dirty="0" smtClean="0"/>
              <a:t> </a:t>
            </a:r>
          </a:p>
          <a:p>
            <a:pPr>
              <a:buNone/>
            </a:pPr>
            <a:r>
              <a:rPr lang="ru-RU" sz="6000" dirty="0" smtClean="0"/>
              <a:t>кобальтовый взгляд барвинка влажный будто гладь реки.</a:t>
            </a:r>
            <a:endParaRPr lang="ru-RU" sz="6000" dirty="0"/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Учащимся лицея  предстоит большая работа по выращиванию рассады однолетних культур, высадка ее  на грядки, </a:t>
            </a:r>
            <a:r>
              <a:rPr lang="ru-RU" sz="3600" smtClean="0"/>
              <a:t>прополка  сорняков.</a:t>
            </a:r>
            <a:endParaRPr lang="ru-RU" sz="3600" dirty="0"/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 smtClean="0"/>
              <a:t>Спасибо за внимание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 Презентацию подготовила</a:t>
            </a:r>
          </a:p>
          <a:p>
            <a:pPr>
              <a:buNone/>
            </a:pPr>
            <a:r>
              <a:rPr lang="ru-RU" sz="4000" dirty="0" smtClean="0"/>
              <a:t>   Тихомирова Ирина Юрьевна</a:t>
            </a:r>
            <a:endParaRPr lang="ru-RU" sz="4000" dirty="0"/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Щедро политые солнечными лучами темнеют и оседают сугробы. Природа пробуждается от зимнего сна. </a:t>
            </a:r>
          </a:p>
          <a:p>
            <a:r>
              <a:rPr lang="ru-RU" sz="3600" dirty="0" smtClean="0"/>
              <a:t>А в лицее на уроках технологии ребята  вместе с  учителем </a:t>
            </a:r>
            <a:r>
              <a:rPr lang="ru-RU" sz="3600" dirty="0" err="1" smtClean="0"/>
              <a:t>Нагоняевым</a:t>
            </a:r>
            <a:r>
              <a:rPr lang="ru-RU" sz="3600" dirty="0" smtClean="0"/>
              <a:t> Дмитрием Юрьевичем делают проект скворечников.</a:t>
            </a:r>
            <a:endParaRPr lang="ru-RU" sz="3600" dirty="0"/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Домики для птиц получились просто замечательные</a:t>
            </a:r>
            <a:endParaRPr lang="ru-RU" dirty="0"/>
          </a:p>
        </p:txBody>
      </p:sp>
      <p:pic>
        <p:nvPicPr>
          <p:cNvPr id="4" name="Содержимое 3" descr="P1010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643050"/>
            <a:ext cx="4143404" cy="4737113"/>
          </a:xfrm>
        </p:spPr>
      </p:pic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Птицам они обязательно </a:t>
            </a:r>
            <a:r>
              <a:rPr lang="ru-RU" dirty="0" smtClean="0"/>
              <a:t>понравятся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Содержимое 3" descr="P1010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643050"/>
            <a:ext cx="4500594" cy="4708525"/>
          </a:xfrm>
        </p:spPr>
      </p:pic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Май леса наряжает , лето в гости ожидает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Восходит солнце чистое, светлое. Ждут его травы, деревья, цветы. </a:t>
            </a:r>
          </a:p>
          <a:p>
            <a:r>
              <a:rPr lang="ru-RU" sz="4400" dirty="0" smtClean="0">
                <a:solidFill>
                  <a:schemeClr val="bg1"/>
                </a:solidFill>
              </a:rPr>
              <a:t>Здравствуй,  май! Месяц, венчающий весну, открывающий дорогу в лето.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участке  появились ранние цветы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Весенние цветы легко ранимы.  Свежие приносят нам  радость своей естественной красотой</a:t>
            </a:r>
            <a:endParaRPr lang="ru-RU" sz="6000" dirty="0"/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Заискрились синими красками весенние первоцветы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Вот глядят  мелкие, синими  стайками </a:t>
            </a:r>
            <a:r>
              <a:rPr lang="ru-RU" sz="36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мускарии</a:t>
            </a:r>
            <a:endParaRPr lang="ru-RU" sz="36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ru-RU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Взгляд у них доверчивый, безмятежный, детский.</a:t>
            </a:r>
            <a:endParaRPr lang="ru-RU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Всё живое тянется к солнцу.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ru-RU" sz="6000" dirty="0" smtClean="0"/>
          </a:p>
          <a:p>
            <a:endParaRPr lang="ru-RU" sz="6000" dirty="0" smtClean="0"/>
          </a:p>
          <a:p>
            <a:endParaRPr lang="ru-RU" sz="6000" dirty="0" smtClean="0"/>
          </a:p>
          <a:p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</a:rPr>
              <a:t>Распускаются тюльпаны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7030A0"/>
                </a:solidFill>
              </a:rPr>
              <a:t>Примула</a:t>
            </a: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_dlc_DocId xmlns="4a252ca3-5a62-4c1c-90a6-29f4710e47f8">AWJJH2MPE6E2-332837559-28</_dlc_DocId>
    <_dlc_DocIdUrl xmlns="4a252ca3-5a62-4c1c-90a6-29f4710e47f8">
      <Url>http://xn--44-6kcadhwnl3cfdx.xn--p1ai/Kostroma_EDU/licei20/licei20-old/_layouts/15/DocIdRedir.aspx?ID=AWJJH2MPE6E2-332837559-28</Url>
      <Description>AWJJH2MPE6E2-332837559-28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D53AF7B287B634EB4B598D613140C44" ma:contentTypeVersion="49" ma:contentTypeDescription="Создание документа." ma:contentTypeScope="" ma:versionID="b79cfa6fc2c734e8d93e9dee327a62a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9D8359-C3C7-4BB0-9F88-ED28690FA174}"/>
</file>

<file path=customXml/itemProps2.xml><?xml version="1.0" encoding="utf-8"?>
<ds:datastoreItem xmlns:ds="http://schemas.openxmlformats.org/officeDocument/2006/customXml" ds:itemID="{6BADF7C6-D9B9-4C94-999A-5830369452D3}"/>
</file>

<file path=customXml/itemProps3.xml><?xml version="1.0" encoding="utf-8"?>
<ds:datastoreItem xmlns:ds="http://schemas.openxmlformats.org/officeDocument/2006/customXml" ds:itemID="{3566A2AB-4BD5-4D11-8BDC-E176C78FD817}"/>
</file>

<file path=customXml/itemProps4.xml><?xml version="1.0" encoding="utf-8"?>
<ds:datastoreItem xmlns:ds="http://schemas.openxmlformats.org/officeDocument/2006/customXml" ds:itemID="{92095FAA-36A8-412A-9F79-37F6516C1E2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175</Words>
  <Application>Microsoft Office PowerPoint</Application>
  <PresentationFormat>Экран (4:3)</PresentationFormat>
  <Paragraphs>32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Учебно –опытный участок лицея №20</vt:lpstr>
      <vt:lpstr>Слайд 2</vt:lpstr>
      <vt:lpstr>Домики для птиц получились просто замечательные</vt:lpstr>
      <vt:lpstr>Птицам они обязательно понравятся!</vt:lpstr>
      <vt:lpstr>Май леса наряжает , лето в гости ожидает</vt:lpstr>
      <vt:lpstr>На участке  появились ранние цветы</vt:lpstr>
      <vt:lpstr>Заискрились синими красками весенние первоцветы</vt:lpstr>
      <vt:lpstr>Всё живое тянется к солнцу.</vt:lpstr>
      <vt:lpstr>Примула</vt:lpstr>
      <vt:lpstr>Нарциссы</vt:lpstr>
      <vt:lpstr>Слайд 11</vt:lpstr>
      <vt:lpstr>Слайд 12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 –орытный участок</dc:title>
  <dc:creator>Ирина</dc:creator>
  <cp:lastModifiedBy>Ирина</cp:lastModifiedBy>
  <cp:revision>17</cp:revision>
  <dcterms:created xsi:type="dcterms:W3CDTF">2012-05-12T12:44:37Z</dcterms:created>
  <dcterms:modified xsi:type="dcterms:W3CDTF">2012-05-13T12:26:08Z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0x0101009D53AF7B287B634EB4B598D613140C44</vt:lpwstr>
  </property>
  <property fmtid="{D5CDD505-2E9C-101B-9397-08002B2CF9AE}" pid="3" name="_dlc_DocIdItemGuid">
    <vt:lpwstr>0c8fd9ee-d8d2-4c18-ac79-9d137792f1af</vt:lpwstr>
  </property>
</Properties>
</file>