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72" r:id="rId4"/>
    <p:sldId id="278" r:id="rId5"/>
    <p:sldId id="273" r:id="rId6"/>
    <p:sldId id="279" r:id="rId7"/>
    <p:sldId id="274" r:id="rId8"/>
    <p:sldId id="280" r:id="rId9"/>
    <p:sldId id="275" r:id="rId10"/>
    <p:sldId id="276" r:id="rId11"/>
    <p:sldId id="277" r:id="rId12"/>
    <p:sldId id="268" r:id="rId13"/>
    <p:sldId id="260" r:id="rId14"/>
    <p:sldId id="261" r:id="rId15"/>
    <p:sldId id="262" r:id="rId16"/>
    <p:sldId id="263" r:id="rId17"/>
    <p:sldId id="281" r:id="rId18"/>
    <p:sldId id="264" r:id="rId19"/>
    <p:sldId id="282" r:id="rId20"/>
    <p:sldId id="265" r:id="rId21"/>
    <p:sldId id="266" r:id="rId22"/>
    <p:sldId id="267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A6B72-774D-439B-9011-2E7A46CC763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D8F49-897C-4D0C-B9F4-2AF53A5615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8F49-897C-4D0C-B9F4-2AF53A561572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C3A1EF-A206-461D-A33E-E4E6DE191388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D80207-571B-4F6F-938D-155009DA1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C3A1EF-A206-461D-A33E-E4E6DE191388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80207-571B-4F6F-938D-155009DA1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C3A1EF-A206-461D-A33E-E4E6DE191388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80207-571B-4F6F-938D-155009DA1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C3A1EF-A206-461D-A33E-E4E6DE191388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80207-571B-4F6F-938D-155009DA148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C3A1EF-A206-461D-A33E-E4E6DE191388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80207-571B-4F6F-938D-155009DA148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C3A1EF-A206-461D-A33E-E4E6DE191388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80207-571B-4F6F-938D-155009DA148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C3A1EF-A206-461D-A33E-E4E6DE191388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80207-571B-4F6F-938D-155009DA148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C3A1EF-A206-461D-A33E-E4E6DE191388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80207-571B-4F6F-938D-155009DA148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C3A1EF-A206-461D-A33E-E4E6DE191388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80207-571B-4F6F-938D-155009DA1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DC3A1EF-A206-461D-A33E-E4E6DE191388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80207-571B-4F6F-938D-155009DA148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C3A1EF-A206-461D-A33E-E4E6DE191388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D80207-571B-4F6F-938D-155009DA148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DC3A1EF-A206-461D-A33E-E4E6DE191388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0D80207-571B-4F6F-938D-155009DA14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714356"/>
            <a:ext cx="4786346" cy="2868007"/>
          </a:xfrm>
        </p:spPr>
        <p:txBody>
          <a:bodyPr>
            <a:noAutofit/>
          </a:bodyPr>
          <a:lstStyle/>
          <a:p>
            <a:pPr algn="l"/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Благородны</a:t>
            </a:r>
            <a:b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газы</a:t>
            </a:r>
            <a:endParaRPr lang="ru-RU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группы главной подгруппы</a:t>
            </a:r>
            <a:endParaRPr lang="ru-RU" sz="4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ecorative_neon_lam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428604"/>
            <a:ext cx="4214810" cy="29289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Ксенон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инертный одноатомный газ без цвета, вкуса и запаха.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−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112 °C,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т−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108 °C, свечение в разряде фиолетовым цветом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1889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ганглийский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учёный  У Рамзай выделил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жидкого воздуха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смесь, в которой спектральным методом были открыты два газа: криптон («скрытый», «секретный»)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ксенон  («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чуждый», «необычный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»).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Ксенон</a:t>
            </a:r>
            <a:endParaRPr lang="ru-RU" dirty="0"/>
          </a:p>
        </p:txBody>
      </p:sp>
      <p:pic>
        <p:nvPicPr>
          <p:cNvPr id="4" name="Рисунок 3" descr="ксен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1428736"/>
            <a:ext cx="3643338" cy="47149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Радон — радиоактивный одноатомный газ без цвета и запаха. Растворимость в воде 460 мл/л; в органических растворителях, в жировой ткани человека растворимость радона в десятки раз выше, чем в воде.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Собственная радиоактивность радона вызывает 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флюоресценцию. Газообразный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жидкий радон флюоресцирует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голубым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светом,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 свечения в газовом разряде у радона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Радон</a:t>
            </a:r>
            <a:endParaRPr lang="ru-RU" dirty="0"/>
          </a:p>
        </p:txBody>
      </p:sp>
      <p:pic>
        <p:nvPicPr>
          <p:cNvPr id="4" name="Рисунок 3" descr="Rad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1428736"/>
            <a:ext cx="3643338" cy="47863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Применение</a:t>
            </a:r>
            <a:endParaRPr lang="ru-RU" dirty="0"/>
          </a:p>
        </p:txBody>
      </p:sp>
      <p:pic>
        <p:nvPicPr>
          <p:cNvPr id="6" name="Содержимое 5" descr="разряд в криптоне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42984"/>
            <a:ext cx="4406121" cy="4525962"/>
          </a:xfrm>
        </p:spPr>
      </p:pic>
      <p:pic>
        <p:nvPicPr>
          <p:cNvPr id="7" name="Рисунок 6" descr="ксеноновая ламп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142984"/>
            <a:ext cx="4219596" cy="4357718"/>
          </a:xfrm>
          <a:prstGeom prst="rect">
            <a:avLst/>
          </a:prstGeom>
        </p:spPr>
      </p:pic>
      <p:pic>
        <p:nvPicPr>
          <p:cNvPr id="9" name="Рисунок 8" descr="аргоновая свар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1142984"/>
            <a:ext cx="5357850" cy="4500570"/>
          </a:xfrm>
          <a:prstGeom prst="rect">
            <a:avLst/>
          </a:prstGeom>
        </p:spPr>
      </p:pic>
      <p:pic>
        <p:nvPicPr>
          <p:cNvPr id="10" name="Рисунок 9" descr="аргон свечение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1000108"/>
            <a:ext cx="5786446" cy="5857892"/>
          </a:xfrm>
          <a:prstGeom prst="rect">
            <a:avLst/>
          </a:prstGeom>
        </p:spPr>
      </p:pic>
      <p:pic>
        <p:nvPicPr>
          <p:cNvPr id="14" name="Рисунок 13" descr="лампочка с криптоном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28670"/>
            <a:ext cx="4071934" cy="5695959"/>
          </a:xfrm>
          <a:prstGeom prst="rect">
            <a:avLst/>
          </a:prstGeom>
        </p:spPr>
      </p:pic>
      <p:pic>
        <p:nvPicPr>
          <p:cNvPr id="15" name="Рисунок 14" descr="неон 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0430" y="1071546"/>
            <a:ext cx="5643570" cy="57864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Ксенон вступает в реакции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1962 г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Бартлетт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поместил в сосуд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гексафторид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платины, запустил туда отмеренное количества ксенона, и через несколько часов получил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гексафторплатинат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ксенона:</a:t>
            </a:r>
          </a:p>
          <a:p>
            <a:r>
              <a:rPr lang="ru-RU" sz="6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 + PtF</a:t>
            </a:r>
            <a:r>
              <a:rPr lang="ru-RU" sz="66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6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[PtF</a:t>
            </a:r>
            <a:r>
              <a:rPr lang="ru-RU" sz="66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Химические свойства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Фторид ксенона (II) XeF2 образуется под действием дневного света на смесь ксенона со фтором при обычной температуре:</a:t>
            </a:r>
          </a:p>
          <a:p>
            <a:pPr algn="ctr"/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+ F</a:t>
            </a:r>
            <a:r>
              <a:rPr lang="ru-RU" sz="6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= XeF</a:t>
            </a:r>
            <a:r>
              <a:rPr lang="ru-RU" sz="60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или при взаимодействии ксенона и F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-120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°С:</a:t>
            </a:r>
          </a:p>
          <a:p>
            <a:pPr algn="ctr"/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+ F</a:t>
            </a:r>
            <a:r>
              <a:rPr lang="ru-RU" sz="5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5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= XeF</a:t>
            </a:r>
            <a:r>
              <a:rPr lang="ru-RU" sz="5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+ O</a:t>
            </a:r>
            <a:r>
              <a:rPr lang="ru-RU" sz="54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бесцветные кристаллы, растворимые в воде. Молекула линейна. Раствор в воде – очень сильный окислитель, особенно в кислой среде, где окисляет бром и марганец до высших степеней окисления +7. В щелочной среде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гидролизуется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уравнению:</a:t>
            </a:r>
          </a:p>
          <a:p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XeF</a:t>
            </a:r>
            <a:r>
              <a:rPr lang="ru-RU" sz="6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+ 4КОН = 2Xe + 4КF + O</a:t>
            </a:r>
            <a:r>
              <a:rPr lang="ru-RU" sz="6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+ 2H</a:t>
            </a:r>
            <a:r>
              <a:rPr lang="ru-RU" sz="6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XeF</a:t>
            </a:r>
            <a:r>
              <a:rPr lang="ru-RU" sz="6600" b="0" baseline="-250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lang="ru-RU" sz="6600" b="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образуется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нагревании смеси ксенона с фтором до 400 ° С: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бесцветные кристаллы. Молекула – «квадрат» с атомом ксенона в центре. Очень сильный окислитель, используется как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фторирующий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агент:</a:t>
            </a:r>
          </a:p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XeF</a:t>
            </a:r>
            <a:r>
              <a:rPr lang="ru-RU" sz="5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= PtF</a:t>
            </a:r>
            <a:r>
              <a:rPr lang="ru-RU" sz="5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Xe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XeF</a:t>
            </a:r>
            <a:r>
              <a:rPr lang="ru-RU" sz="5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+ 2Hg = 2HgF</a:t>
            </a:r>
            <a:r>
              <a:rPr lang="ru-RU" sz="5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Xe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Фторид ксенона (IV) XeF</a:t>
            </a:r>
            <a:r>
              <a:rPr lang="ru-RU" baseline="-25000" dirty="0" smtClean="0"/>
              <a:t>4</a:t>
            </a:r>
            <a:endParaRPr lang="ru-RU" baseline="-25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взаимодействии с водой XeF</a:t>
            </a:r>
            <a:r>
              <a:rPr lang="ru-RU" sz="3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диспропорционирует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6XeF</a:t>
            </a:r>
            <a:r>
              <a:rPr lang="ru-RU" sz="5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+ 12H</a:t>
            </a:r>
            <a:r>
              <a:rPr lang="ru-RU" sz="5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O =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2XeО</a:t>
            </a:r>
            <a:r>
              <a:rPr lang="ru-RU" sz="5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5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+ 24НF + 4Xe + 3О</a:t>
            </a:r>
            <a:r>
              <a:rPr lang="ru-RU" sz="5400" baseline="-25000" dirty="0" smtClean="0"/>
              <a:t>2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образуется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при нагревании и повышенном давлении фтора:</a:t>
            </a:r>
          </a:p>
          <a:p>
            <a:pPr algn="ctr"/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+ 3F</a:t>
            </a:r>
            <a:r>
              <a:rPr lang="ru-RU" sz="6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= XeF</a:t>
            </a:r>
            <a:r>
              <a:rPr lang="ru-RU" sz="6000" baseline="-25000" dirty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бесцветные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кристаллы. Молекула XeF</a:t>
            </a:r>
            <a:r>
              <a:rPr lang="ru-RU" sz="36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представляет собой искаженный октаэдр с атомом ксенона в центре. 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Фторид ксенона (VI) XeF</a:t>
            </a:r>
            <a:r>
              <a:rPr lang="ru-RU" baseline="-25000" dirty="0" smtClean="0"/>
              <a:t>6</a:t>
            </a:r>
            <a:endParaRPr lang="ru-RU" baseline="-25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сильный окислитель, может использоваться как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фторирующий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агент: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2XeF</a:t>
            </a:r>
            <a: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+ SiO</a:t>
            </a:r>
            <a: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= SiF</a:t>
            </a:r>
            <a: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2XeOF</a:t>
            </a:r>
            <a: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4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Водой частично разлагается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XeF</a:t>
            </a:r>
            <a:r>
              <a:rPr lang="ru-RU" sz="48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+ Н</a:t>
            </a:r>
            <a:r>
              <a:rPr lang="ru-RU" sz="4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O = 2НF + XeOF</a:t>
            </a:r>
            <a:r>
              <a:rPr lang="ru-RU" sz="4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Фторид ксенона (VI) XeF</a:t>
            </a:r>
            <a:r>
              <a:rPr lang="ru-RU" baseline="-25000" dirty="0" smtClean="0"/>
              <a:t>6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гелий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неон            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аргон           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криптон       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Кr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ксенон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Хе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радон          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Rn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радиоактивный элемент).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пектр нео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571612"/>
            <a:ext cx="3011246" cy="2500330"/>
          </a:xfrm>
          <a:prstGeom prst="rect">
            <a:avLst/>
          </a:prstGeom>
        </p:spPr>
      </p:pic>
      <p:pic>
        <p:nvPicPr>
          <p:cNvPr id="6" name="Рисунок 5" descr="спектр ксено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4286256"/>
            <a:ext cx="3000396" cy="2357454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3786182" y="2214554"/>
            <a:ext cx="1571636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857620" y="4500570"/>
            <a:ext cx="150019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образуется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гидролизе XeF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Это белое нелетучее, очень взрывчатое вещество, хорошо растворимое в воде, причем раствор имеет слабощелочную реакцию.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 действии озона на такой раствор образуется соль ксеноновой кислоты, в которой ксенон имеет степень окисления +8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XeО</a:t>
            </a:r>
            <a:r>
              <a:rPr lang="ru-RU" sz="4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+ О</a:t>
            </a:r>
            <a:r>
              <a:rPr lang="ru-RU" sz="4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+ 4NaOH = 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4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XeО</a:t>
            </a:r>
            <a:r>
              <a:rPr lang="ru-RU" sz="48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+ О</a:t>
            </a:r>
            <a:r>
              <a:rPr lang="ru-RU" sz="4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+ 2 Н</a:t>
            </a:r>
            <a:r>
              <a:rPr lang="ru-RU" sz="4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Оксид ксенона (VI) XeО</a:t>
            </a:r>
            <a:r>
              <a:rPr lang="ru-RU" baseline="-25000" dirty="0" smtClean="0"/>
              <a:t>3</a:t>
            </a:r>
            <a:endParaRPr lang="ru-RU" baseline="-25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может </a:t>
            </a:r>
            <a:r>
              <a:rPr lang="ru-RU" dirty="0"/>
              <a:t>быть получен при взаимодействии </a:t>
            </a:r>
            <a:r>
              <a:rPr lang="ru-RU" dirty="0" err="1"/>
              <a:t>перксената</a:t>
            </a:r>
            <a:r>
              <a:rPr lang="ru-RU" dirty="0"/>
              <a:t> бария с безводной серной кислотой при низких температурах:</a:t>
            </a:r>
          </a:p>
          <a:p>
            <a:r>
              <a:rPr lang="ru-RU" sz="3600" dirty="0" smtClean="0"/>
              <a:t>Вa</a:t>
            </a:r>
            <a:r>
              <a:rPr lang="ru-RU" sz="3600" baseline="-25000" dirty="0" smtClean="0"/>
              <a:t>2</a:t>
            </a:r>
            <a:r>
              <a:rPr lang="ru-RU" sz="3600" dirty="0" smtClean="0"/>
              <a:t>XeО</a:t>
            </a:r>
            <a:r>
              <a:rPr lang="ru-RU" sz="3600" baseline="-25000" dirty="0" smtClean="0"/>
              <a:t>6</a:t>
            </a:r>
            <a:r>
              <a:rPr lang="ru-RU" sz="3600" dirty="0" smtClean="0"/>
              <a:t> </a:t>
            </a:r>
            <a:r>
              <a:rPr lang="ru-RU" sz="3600" dirty="0"/>
              <a:t>+ 2Н</a:t>
            </a:r>
            <a:r>
              <a:rPr lang="ru-RU" sz="3600" baseline="-25000" dirty="0"/>
              <a:t>2</a:t>
            </a:r>
            <a:r>
              <a:rPr lang="ru-RU" sz="3600" dirty="0"/>
              <a:t>SO</a:t>
            </a:r>
            <a:r>
              <a:rPr lang="ru-RU" sz="3600" baseline="-25000" dirty="0"/>
              <a:t>4</a:t>
            </a:r>
            <a:r>
              <a:rPr lang="ru-RU" sz="3600" dirty="0"/>
              <a:t> = 2 ВaSO</a:t>
            </a:r>
            <a:r>
              <a:rPr lang="ru-RU" sz="3600" baseline="-25000" dirty="0"/>
              <a:t>4</a:t>
            </a:r>
            <a:r>
              <a:rPr lang="ru-RU" sz="3600" dirty="0"/>
              <a:t> + XeО</a:t>
            </a:r>
            <a:r>
              <a:rPr lang="ru-RU" sz="3600" baseline="-25000" dirty="0"/>
              <a:t>4</a:t>
            </a:r>
            <a:r>
              <a:rPr lang="ru-RU" sz="3600" dirty="0"/>
              <a:t>↑ + 2 Н</a:t>
            </a:r>
            <a:r>
              <a:rPr lang="ru-RU" sz="3600" baseline="-25000" dirty="0"/>
              <a:t>2</a:t>
            </a:r>
            <a:r>
              <a:rPr lang="ru-RU" sz="3600" dirty="0"/>
              <a:t>O</a:t>
            </a:r>
          </a:p>
          <a:p>
            <a:r>
              <a:rPr lang="ru-RU" dirty="0"/>
              <a:t>XeО</a:t>
            </a:r>
            <a:r>
              <a:rPr lang="ru-RU" baseline="-25000" dirty="0"/>
              <a:t>4</a:t>
            </a:r>
            <a:r>
              <a:rPr lang="ru-RU" dirty="0"/>
              <a:t> – бесцветный газ, который очень взрывоопасен и разлагается при температурах выше 0° С:</a:t>
            </a:r>
          </a:p>
          <a:p>
            <a:r>
              <a:rPr lang="ru-RU" sz="4400" dirty="0"/>
              <a:t>3XeО</a:t>
            </a:r>
            <a:r>
              <a:rPr lang="ru-RU" sz="4400" baseline="-25000" dirty="0"/>
              <a:t>4</a:t>
            </a:r>
            <a:r>
              <a:rPr lang="ru-RU" sz="4400" dirty="0"/>
              <a:t> = 2XeО</a:t>
            </a:r>
            <a:r>
              <a:rPr lang="ru-RU" sz="4400" baseline="-25000" dirty="0"/>
              <a:t>3</a:t>
            </a:r>
            <a:r>
              <a:rPr lang="ru-RU" sz="4400" dirty="0"/>
              <a:t> + </a:t>
            </a:r>
            <a:r>
              <a:rPr lang="ru-RU" sz="4400" dirty="0" err="1"/>
              <a:t>Xe</a:t>
            </a:r>
            <a:r>
              <a:rPr lang="ru-RU" sz="4400" dirty="0"/>
              <a:t> + 3О</a:t>
            </a:r>
            <a:r>
              <a:rPr lang="ru-RU" sz="4400" baseline="-25000" dirty="0"/>
              <a:t>2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Оксид ксенона (VIII) XeО</a:t>
            </a:r>
            <a:r>
              <a:rPr lang="ru-RU" baseline="-25000" dirty="0" smtClean="0"/>
              <a:t>4</a:t>
            </a:r>
            <a:endParaRPr lang="ru-RU" baseline="-25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Из соединений других благородных газов известны KrF</a:t>
            </a:r>
            <a:r>
              <a:rPr lang="ru-RU" sz="4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KrF</a:t>
            </a:r>
            <a:r>
              <a:rPr lang="ru-RU" sz="40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RnF</a:t>
            </a:r>
            <a:r>
              <a:rPr lang="ru-RU" sz="4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RnF</a:t>
            </a:r>
            <a:r>
              <a:rPr lang="ru-RU" sz="40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RnF</a:t>
            </a:r>
            <a:r>
              <a:rPr lang="ru-RU" sz="40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RnO</a:t>
            </a:r>
            <a:r>
              <a:rPr lang="ru-RU" sz="4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 Считается, что аналогичные соединения гелия, неона и аргона вряд ли будут когда-нибудь получены в виде индивидуальных веществ.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Спасибо за  внимание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единственный из веществ остается жидким при температурах вплоть до 0 К. Кристаллизуется только под давлением 25 </a:t>
            </a:r>
            <a:r>
              <a:rPr lang="ru-RU" dirty="0" smtClean="0"/>
              <a:t>атм.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имеет самую низкую температуру кипения. </a:t>
            </a:r>
            <a:r>
              <a:rPr lang="ru-RU" dirty="0" smtClean="0"/>
              <a:t>при </a:t>
            </a:r>
            <a:r>
              <a:rPr lang="ru-RU" dirty="0" smtClean="0"/>
              <a:t>температурах ниже 2,2 К жидкий гелий существует в виде смеси двух жидкостей, одна из которых имеет аномальные свойства – в частности, сверхтекучесть (вязкость ниже в 10 млрд. раз, чем у воды).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Гелий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Гелий – второй по распространенности (после водорода) элемент во Вселенной. Из него примерно на 10 % состоит Солнце (обнаружено в 1868 г). На земле гелий был найден в 1895 году в реакционных газах при растворении в кислотах минерала клевеита. Остальные благородные газы были выделены из воздуха.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Неон </a:t>
            </a:r>
            <a:r>
              <a:rPr lang="ru-RU" dirty="0" smtClean="0"/>
              <a:t>– легкий газ: он легче воздуха в 1,44 раза, аргона — почти в 2 раза, но тяжелее гелия в 5 раз. По комплексу свойств он ближе к гелию, чем к аргону. </a:t>
            </a:r>
            <a:r>
              <a:rPr lang="ru-RU" dirty="0" err="1" smtClean="0"/>
              <a:t>Cпектр</a:t>
            </a:r>
            <a:r>
              <a:rPr lang="ru-RU" dirty="0" smtClean="0"/>
              <a:t> неона богат: в нем выделено более 900 линий. Наиболее яркие линии составляют пучок в красной, оранжевой и желтой частях спектра на волнах от 6599 до </a:t>
            </a:r>
            <a:r>
              <a:rPr lang="ru-RU" dirty="0" smtClean="0"/>
              <a:t>5400 Ǻ. Эти лучи значительно меньше поглощаются и рассеиваются воздухом и взвешенными в нем частицами, чем лучи коротких волн – </a:t>
            </a:r>
            <a:r>
              <a:rPr lang="ru-RU" dirty="0" err="1" smtClean="0"/>
              <a:t>голубые</a:t>
            </a:r>
            <a:r>
              <a:rPr lang="ru-RU" dirty="0" smtClean="0"/>
              <a:t>, синие, фиолетовые.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Неон</a:t>
            </a:r>
            <a:endParaRPr lang="ru-RU" dirty="0"/>
          </a:p>
        </p:txBody>
      </p:sp>
      <p:pic>
        <p:nvPicPr>
          <p:cNvPr id="4" name="Рисунок 3" descr="неон бук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285860"/>
            <a:ext cx="4071966" cy="50006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1898 году в Старом Свете при исследовании с помощью спектроскопа первых порций газа, испаряющихся из жидкого воздуха, шотландский химик Уильям Рамзай (</a:t>
            </a:r>
            <a:r>
              <a:rPr lang="ru-RU" dirty="0" err="1" smtClean="0"/>
              <a:t>Рэмзи</a:t>
            </a:r>
            <a:r>
              <a:rPr lang="ru-RU" dirty="0" smtClean="0"/>
              <a:t>) совместно с Моррисом Уильямом </a:t>
            </a:r>
            <a:r>
              <a:rPr lang="ru-RU" dirty="0" err="1" smtClean="0"/>
              <a:t>Трейвером</a:t>
            </a:r>
            <a:r>
              <a:rPr lang="ru-RU" dirty="0" smtClean="0"/>
              <a:t> обнаружили в них новый газ Неон (</a:t>
            </a:r>
            <a:r>
              <a:rPr lang="ru-RU" dirty="0" err="1" smtClean="0"/>
              <a:t>Ne</a:t>
            </a:r>
            <a:r>
              <a:rPr lang="ru-RU" dirty="0" smtClean="0"/>
              <a:t> 6) — инертный газ, содержащийся в воздухе в микроскопических количествах.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illiam_Ramsay_wor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571612"/>
            <a:ext cx="3076584" cy="47101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Аргон — одноатомный газ с температурой кипения (при нормальном давлении) –185,9 °C (немного ниже, чем у кислорода, но немного выше, чем у азота), температура плавления –</a:t>
            </a:r>
            <a:r>
              <a:rPr lang="ru-RU" dirty="0" smtClean="0"/>
              <a:t>189,3°C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100 мл воды при 20 °C растворяется 3,3 мл аргона, в некоторых органических растворителях аргон растворяется значительно лучше, чем в воде.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Аргон</a:t>
            </a:r>
            <a:endParaRPr lang="ru-RU" dirty="0"/>
          </a:p>
        </p:txBody>
      </p:sp>
      <p:pic>
        <p:nvPicPr>
          <p:cNvPr id="4" name="Рисунок 3" descr="арг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214422"/>
            <a:ext cx="4071966" cy="5143536"/>
          </a:xfrm>
          <a:prstGeom prst="rect">
            <a:avLst/>
          </a:prstGeom>
        </p:spPr>
      </p:pic>
      <p:pic>
        <p:nvPicPr>
          <p:cNvPr id="6" name="Рисунок 5" descr="твердый арг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714620"/>
            <a:ext cx="4857784" cy="38576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Открыт Дж Рэлеем и английским физиком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Рамзаем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1894 году  из воздуха.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Газ отличался одноатомным составом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молекул и практически полной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химической</a:t>
            </a:r>
          </a:p>
          <a:p>
            <a:pPr>
              <a:buNone/>
            </a:pP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Недеятельностью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аргон не вступает ни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химические реакции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новый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газ и получил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свое название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(греч.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аrgos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— неактивный). 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rel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3286124"/>
            <a:ext cx="2452700" cy="331473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Криптон — инертный одноатомный газ без цвета, вкуса и запаха. В 3 раза тяжелее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воздуха.t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пл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=-157,3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С, t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кип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=-152,0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С, плотность при н.у. равна 3,74 г/л.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 в 1898 году У. Рамзаем (Англия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Применение: для заполнения ламп накаливания. Соединения криптона - окислители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фторирующие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агенты в реакциях химического синтеза.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Криптон</a:t>
            </a:r>
            <a:endParaRPr lang="ru-RU" dirty="0"/>
          </a:p>
        </p:txBody>
      </p:sp>
      <p:pic>
        <p:nvPicPr>
          <p:cNvPr id="4" name="Рисунок 3" descr="криптон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285860"/>
            <a:ext cx="3929090" cy="51435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D53AF7B287B634EB4B598D613140C44" ma:contentTypeVersion="49" ma:contentTypeDescription="Создание документа." ma:contentTypeScope="" ma:versionID="b79cfa6fc2c734e8d93e9dee327a62a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AWJJH2MPE6E2-332837559-41</_dlc_DocId>
    <_dlc_DocIdUrl xmlns="4a252ca3-5a62-4c1c-90a6-29f4710e47f8">
      <Url>http://edu-sps.koiro.local/Kostroma_EDU/licei20/licei20-old/_layouts/15/DocIdRedir.aspx?ID=AWJJH2MPE6E2-332837559-41</Url>
      <Description>AWJJH2MPE6E2-332837559-41</Description>
    </_dlc_DocIdUrl>
  </documentManagement>
</p:properties>
</file>

<file path=customXml/itemProps1.xml><?xml version="1.0" encoding="utf-8"?>
<ds:datastoreItem xmlns:ds="http://schemas.openxmlformats.org/officeDocument/2006/customXml" ds:itemID="{FC644C6A-7C8C-416B-BEDC-6ADE3D5EA68E}"/>
</file>

<file path=customXml/itemProps2.xml><?xml version="1.0" encoding="utf-8"?>
<ds:datastoreItem xmlns:ds="http://schemas.openxmlformats.org/officeDocument/2006/customXml" ds:itemID="{1DA030C1-8C67-4EE0-A4F0-AADB8FFDF1FC}"/>
</file>

<file path=customXml/itemProps3.xml><?xml version="1.0" encoding="utf-8"?>
<ds:datastoreItem xmlns:ds="http://schemas.openxmlformats.org/officeDocument/2006/customXml" ds:itemID="{E12AF853-4A98-4B36-A602-D2D048DB35AB}"/>
</file>

<file path=customXml/itemProps4.xml><?xml version="1.0" encoding="utf-8"?>
<ds:datastoreItem xmlns:ds="http://schemas.openxmlformats.org/officeDocument/2006/customXml" ds:itemID="{A60D64D7-9A4B-482C-A3DD-D2C371428942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208</TotalTime>
  <Words>1013</Words>
  <Application>Microsoft Office PowerPoint</Application>
  <PresentationFormat>Экран (4:3)</PresentationFormat>
  <Paragraphs>86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Благородны газы</vt:lpstr>
      <vt:lpstr>Слайд 2</vt:lpstr>
      <vt:lpstr>Гелий</vt:lpstr>
      <vt:lpstr>Слайд 4</vt:lpstr>
      <vt:lpstr>Неон</vt:lpstr>
      <vt:lpstr>Слайд 6</vt:lpstr>
      <vt:lpstr>Аргон</vt:lpstr>
      <vt:lpstr>Слайд 8</vt:lpstr>
      <vt:lpstr>Криптон</vt:lpstr>
      <vt:lpstr>Ксенон</vt:lpstr>
      <vt:lpstr>Радон</vt:lpstr>
      <vt:lpstr>Применение</vt:lpstr>
      <vt:lpstr>Химические свойства</vt:lpstr>
      <vt:lpstr>Слайд 14</vt:lpstr>
      <vt:lpstr>XeF2</vt:lpstr>
      <vt:lpstr>Фторид ксенона (IV) XeF4</vt:lpstr>
      <vt:lpstr>Слайд 17</vt:lpstr>
      <vt:lpstr>Фторид ксенона (VI) XeF6</vt:lpstr>
      <vt:lpstr>Фторид ксенона (VI) XeF6</vt:lpstr>
      <vt:lpstr>Оксид ксенона (VI) XeО3</vt:lpstr>
      <vt:lpstr>Оксид ксенона (VIII) XeО4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Благородные газы</dc:title>
  <dc:creator>Ирина</dc:creator>
  <cp:lastModifiedBy>Ирина</cp:lastModifiedBy>
  <cp:revision>20</cp:revision>
  <dcterms:created xsi:type="dcterms:W3CDTF">2014-02-09T11:16:48Z</dcterms:created>
  <dcterms:modified xsi:type="dcterms:W3CDTF">2014-02-09T14:45:17Z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0x0101009D53AF7B287B634EB4B598D613140C44</vt:lpwstr>
  </property>
  <property fmtid="{D5CDD505-2E9C-101B-9397-08002B2CF9AE}" pid="3" name="_dlc_DocIdItemGuid">
    <vt:lpwstr>68cf8220-27ab-4be9-95a5-a12f0f64716e</vt:lpwstr>
  </property>
</Properties>
</file>