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79" r:id="rId2"/>
    <p:sldId id="256" r:id="rId3"/>
    <p:sldId id="257" r:id="rId4"/>
    <p:sldId id="258" r:id="rId5"/>
    <p:sldId id="259" r:id="rId6"/>
    <p:sldId id="260" r:id="rId7"/>
    <p:sldId id="264" r:id="rId8"/>
    <p:sldId id="265" r:id="rId9"/>
    <p:sldId id="269" r:id="rId10"/>
    <p:sldId id="270" r:id="rId11"/>
    <p:sldId id="271" r:id="rId12"/>
    <p:sldId id="272" r:id="rId13"/>
    <p:sldId id="273" r:id="rId14"/>
    <p:sldId id="280" r:id="rId15"/>
    <p:sldId id="274" r:id="rId16"/>
    <p:sldId id="275" r:id="rId17"/>
    <p:sldId id="276" r:id="rId18"/>
    <p:sldId id="277" r:id="rId19"/>
    <p:sldId id="281" r:id="rId20"/>
    <p:sldId id="27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74"/>
    <a:srgbClr val="FF66CC"/>
    <a:srgbClr val="0086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1DD0A-44B5-4CE7-AAB9-A1C3D0B9BD26}" type="datetimeFigureOut">
              <a:rPr lang="ru-RU"/>
              <a:pPr>
                <a:defRPr/>
              </a:pPr>
              <a:t>03.12.2009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B20D0-D912-4D2C-ADC4-263F1682D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DEE34-8AC4-495D-87FE-C467D0E0CEE4}" type="datetimeFigureOut">
              <a:rPr lang="ru-RU"/>
              <a:pPr>
                <a:defRPr/>
              </a:pPr>
              <a:t>03.12.2009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D7BF5-1309-48B6-B50E-DD425F27B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5B390-D6CB-4517-A8EB-5DC6356C2A6E}" type="datetimeFigureOut">
              <a:rPr lang="ru-RU"/>
              <a:pPr>
                <a:defRPr/>
              </a:pPr>
              <a:t>03.12.2009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0F532-137A-4847-8B48-75A2C03CD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B5C87-4A23-4DE5-9CB4-70F1773E3D09}" type="datetimeFigureOut">
              <a:rPr lang="ru-RU"/>
              <a:pPr>
                <a:defRPr/>
              </a:pPr>
              <a:t>03.12.2009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D0323-7708-4B56-84F5-7C21B7CFB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DCB12-B77A-4110-8F3F-12949CDB5850}" type="datetimeFigureOut">
              <a:rPr lang="ru-RU"/>
              <a:pPr>
                <a:defRPr/>
              </a:pPr>
              <a:t>03.12.2009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92903-C689-482C-B9B0-3AFA1C36A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C182B-29D3-4DE8-BE5B-3D280F907FEB}" type="datetimeFigureOut">
              <a:rPr lang="ru-RU"/>
              <a:pPr>
                <a:defRPr/>
              </a:pPr>
              <a:t>03.12.2009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436AA-81CF-4C04-BF07-1F558E48B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3911D-56A4-4FB9-88D2-2B7CC12A44F6}" type="datetimeFigureOut">
              <a:rPr lang="ru-RU"/>
              <a:pPr>
                <a:defRPr/>
              </a:pPr>
              <a:t>03.12.2009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6D523-D669-44DE-9C1B-2365A7FF9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6E8D8-BAC3-496F-BB7A-5AC134A1D685}" type="datetimeFigureOut">
              <a:rPr lang="ru-RU"/>
              <a:pPr>
                <a:defRPr/>
              </a:pPr>
              <a:t>03.12.2009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9BF9D-B1D0-4ED3-9EEC-4CE2134AD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09E61-668D-4400-9CEA-A0FA0BFEF473}" type="datetimeFigureOut">
              <a:rPr lang="ru-RU"/>
              <a:pPr>
                <a:defRPr/>
              </a:pPr>
              <a:t>03.12.2009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9F182-0ED0-4C18-8580-648FA23D6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673E-8910-4201-994E-D31B467626A4}" type="datetimeFigureOut">
              <a:rPr lang="ru-RU"/>
              <a:pPr>
                <a:defRPr/>
              </a:pPr>
              <a:t>03.12.2009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6F1F9-E23F-45E5-9E9C-8E968DBE8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DBE30-0ED0-4456-BF80-2E78ECB83877}" type="datetimeFigureOut">
              <a:rPr lang="ru-RU"/>
              <a:pPr>
                <a:defRPr/>
              </a:pPr>
              <a:t>03.12.2009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842B1-891D-436E-B24B-E23774F5E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50519A-E35E-4EE0-A4B7-BA0AE918895C}" type="datetimeFigureOut">
              <a:rPr lang="ru-RU"/>
              <a:pPr>
                <a:defRPr/>
              </a:pPr>
              <a:t>03.12.2009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11D474-C05A-4838-BAED-993F56994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Downloads\&#1052;&#1091;&#1079;&#1099;&#1082;&#1072;\Paul%20Mauriat%20-%20aloette%20(zvukoff.ru).mp3" TargetMode="External"/><Relationship Id="rId1" Type="http://schemas.openxmlformats.org/officeDocument/2006/relationships/audio" Target="file:///G:\Paul%20Mauriat%20-%20aloette%20(zvukoff.ru)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audio" Target="file:///G:\35.mp3" TargetMode="Externa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0.png"/><Relationship Id="rId2" Type="http://schemas.openxmlformats.org/officeDocument/2006/relationships/audio" Target="file:///G:\0458.mp3" TargetMode="External"/><Relationship Id="rId1" Type="http://schemas.openxmlformats.org/officeDocument/2006/relationships/audio" Target="file:///G:\Asio_flammeus.mp3" TargetMode="External"/><Relationship Id="rId6" Type="http://schemas.openxmlformats.org/officeDocument/2006/relationships/audio" Target="file:///G:\430.wav" TargetMode="External"/><Relationship Id="rId11" Type="http://schemas.openxmlformats.org/officeDocument/2006/relationships/image" Target="../media/image19.png"/><Relationship Id="rId5" Type="http://schemas.openxmlformats.org/officeDocument/2006/relationships/audio" Target="file:///G:\94.mp3" TargetMode="External"/><Relationship Id="rId10" Type="http://schemas.openxmlformats.org/officeDocument/2006/relationships/image" Target="../media/image18.png"/><Relationship Id="rId4" Type="http://schemas.openxmlformats.org/officeDocument/2006/relationships/audio" Target="file:///G:\49.mp3" TargetMode="External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ul Mauriat - aloette (zvukoff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aul Mauriat - aloette (zvukoff.r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000125" y="714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3" descr="ptits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350" y="0"/>
            <a:ext cx="9364663" cy="701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229600" cy="1828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rgbClr val="004274"/>
                </a:solidFill>
              </a:rPr>
              <a:t>1 класс</a:t>
            </a:r>
            <a:br>
              <a:rPr lang="ru-RU" dirty="0" smtClean="0">
                <a:solidFill>
                  <a:srgbClr val="004274"/>
                </a:solidFill>
              </a:rPr>
            </a:br>
            <a:r>
              <a:rPr lang="ru-RU" dirty="0" smtClean="0">
                <a:solidFill>
                  <a:srgbClr val="004274"/>
                </a:solidFill>
              </a:rPr>
              <a:t>Окружающий мир</a:t>
            </a:r>
            <a:endParaRPr lang="ru-RU" dirty="0">
              <a:solidFill>
                <a:srgbClr val="00427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8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71500" y="571500"/>
            <a:ext cx="3008313" cy="11620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Сорока</a:t>
            </a:r>
          </a:p>
        </p:txBody>
      </p:sp>
      <p:sp>
        <p:nvSpPr>
          <p:cNvPr id="10243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00250"/>
            <a:ext cx="3008313" cy="412591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Сорока – неперелётная птица.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питается плодами, яйцами, падалью.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деревне таскает яйца у кур.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полях эта птица приносит пользу.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уничтожает вредных насекомых, грызунов.</a:t>
            </a:r>
          </a:p>
        </p:txBody>
      </p:sp>
      <p:pic>
        <p:nvPicPr>
          <p:cNvPr id="10244" name="Picture 2" descr="D:\Ирина\My Pictures\magp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57620" y="428604"/>
            <a:ext cx="4643470" cy="5715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Синица</a:t>
            </a:r>
          </a:p>
        </p:txBody>
      </p:sp>
      <p:sp>
        <p:nvSpPr>
          <p:cNvPr id="12291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 птица обитает в садах и парках.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Живёт осёдло. Но с Крайнего Севера на зиму улетает южнее.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Зимой питается семенами.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летом выискивает насекомых на ветках. Она ест даже мохнатых гусениц и пауков.</a:t>
            </a:r>
          </a:p>
        </p:txBody>
      </p:sp>
      <p:pic>
        <p:nvPicPr>
          <p:cNvPr id="12292" name="Picture 2" descr="D:\Ирина\My Pictures\0_490d_8b7e416e_XL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68" y="1285860"/>
            <a:ext cx="5111750" cy="48609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Снегирь</a:t>
            </a:r>
          </a:p>
        </p:txBody>
      </p:sp>
      <p:sp>
        <p:nvSpPr>
          <p:cNvPr id="14339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71688"/>
            <a:ext cx="3008313" cy="40544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чуть крупнее воробья. Живёт в лесах, садах и парках.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Питается семенами, почками и ягодами.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Любит леса, где много елей.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Снегирь – кочующая и осёдлая птица.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 птица не приносит много пользы и вреда природе.</a:t>
            </a:r>
          </a:p>
        </p:txBody>
      </p:sp>
      <p:pic>
        <p:nvPicPr>
          <p:cNvPr id="14340" name="Picture 2" descr="D:\Ирина\My Pictures\458c237e64b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8992" y="928670"/>
            <a:ext cx="5257808" cy="52149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dirty="0" smtClean="0">
                <a:latin typeface="+mj-lt"/>
                <a:cs typeface="Arial" pitchFamily="34" charset="0"/>
              </a:rPr>
              <a:t>Сова</a:t>
            </a:r>
            <a:endParaRPr lang="ru-RU" sz="3600" dirty="0">
              <a:latin typeface="+mj-lt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mtClean="0"/>
              <a:t>У совы отличное зрение.</a:t>
            </a:r>
          </a:p>
          <a:p>
            <a:r>
              <a:rPr lang="ru-RU" smtClean="0"/>
              <a:t>Охотится она только ночью.</a:t>
            </a:r>
          </a:p>
          <a:p>
            <a:r>
              <a:rPr lang="ru-RU" smtClean="0"/>
              <a:t>Сова летает бесшумно.</a:t>
            </a:r>
          </a:p>
          <a:p>
            <a:r>
              <a:rPr lang="ru-RU" smtClean="0"/>
              <a:t>У совы замечательный слух.</a:t>
            </a:r>
          </a:p>
          <a:p>
            <a:r>
              <a:rPr lang="ru-RU" smtClean="0"/>
              <a:t>Гнездо сова не строит.</a:t>
            </a:r>
          </a:p>
        </p:txBody>
      </p:sp>
      <p:pic>
        <p:nvPicPr>
          <p:cNvPr id="7" name="Рисунок 6" descr="sova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785813"/>
            <a:ext cx="4071938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3008313" cy="93503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Клёст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Текст 3"/>
          <p:cNvSpPr>
            <a:spLocks noGrp="1"/>
          </p:cNvSpPr>
          <p:nvPr>
            <p:ph type="body" sz="half" idx="2"/>
          </p:nvPr>
        </p:nvSpPr>
        <p:spPr>
          <a:xfrm>
            <a:off x="500063" y="1500188"/>
            <a:ext cx="2965450" cy="46974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Клест питается семенами хвойных деревьев. 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есть хвойную тлю, боярышник и рябину.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в любое время года перекочевывает в поисках семян.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него цепкие лапки. Он может висеть вниз головой или вниз хвостом.</a:t>
            </a:r>
          </a:p>
        </p:txBody>
      </p:sp>
      <p:pic>
        <p:nvPicPr>
          <p:cNvPr id="13316" name="Picture 2" descr="D:\Ирина\My Pictures\22-10-2008_1541__dsc53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43306" y="1214422"/>
            <a:ext cx="5111750" cy="50038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3008313" cy="93503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Клёст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Текст 3"/>
          <p:cNvSpPr>
            <a:spLocks noGrp="1"/>
          </p:cNvSpPr>
          <p:nvPr>
            <p:ph type="body" sz="half" idx="2"/>
          </p:nvPr>
        </p:nvSpPr>
        <p:spPr>
          <a:xfrm>
            <a:off x="500063" y="1500188"/>
            <a:ext cx="2965450" cy="46974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Клест питается семенами хвойных деревьев. 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есть хвойную тлю, боярышник и рябину.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в любое время года перекочевывает в поисках семян.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него цепкие лапки. Он может висеть вниз головой или вниз хвостом.</a:t>
            </a:r>
          </a:p>
        </p:txBody>
      </p:sp>
      <p:pic>
        <p:nvPicPr>
          <p:cNvPr id="13316" name="Picture 2" descr="D:\Ирина\My Pictures\22-10-2008_1541__dsc5356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3643306" y="1214422"/>
            <a:ext cx="5111750" cy="50038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6389" name="Рисунок 4" descr="untitled.bmp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sio_flamme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0458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5725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35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8572500" y="5929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49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83920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94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857250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430.wav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8839200" y="5929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35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87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58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679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57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976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33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229600" cy="121444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Кто Лишний?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71563" y="1928813"/>
            <a:ext cx="6700837" cy="4572000"/>
          </a:xfrm>
        </p:spPr>
        <p:txBody>
          <a:bodyPr/>
          <a:lstStyle/>
          <a:p>
            <a:r>
              <a:rPr lang="ru-RU" smtClean="0"/>
              <a:t> </a:t>
            </a:r>
            <a:r>
              <a:rPr lang="ru-RU" sz="4300" smtClean="0"/>
              <a:t>ЛАСТОЧКА</a:t>
            </a:r>
          </a:p>
          <a:p>
            <a:r>
              <a:rPr lang="ru-RU" sz="4300" smtClean="0"/>
              <a:t>ВОРОБЕЙ</a:t>
            </a:r>
          </a:p>
          <a:p>
            <a:r>
              <a:rPr lang="ru-RU" sz="4300" smtClean="0"/>
              <a:t>СОЛОВЕЙ</a:t>
            </a:r>
          </a:p>
          <a:p>
            <a:r>
              <a:rPr lang="ru-RU" sz="4300" smtClean="0"/>
              <a:t>КУКУШКА</a:t>
            </a:r>
          </a:p>
          <a:p>
            <a:r>
              <a:rPr lang="ru-RU" sz="4300" smtClean="0"/>
              <a:t>СКВОРЕЦ</a:t>
            </a:r>
            <a:br>
              <a:rPr lang="ru-RU" sz="4300" smtClean="0"/>
            </a:br>
            <a:endParaRPr lang="ru-RU" sz="43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Воробей</a:t>
            </a:r>
          </a:p>
        </p:txBody>
      </p:sp>
      <p:sp>
        <p:nvSpPr>
          <p:cNvPr id="9219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14500"/>
            <a:ext cx="3008313" cy="4411663"/>
          </a:xfrm>
        </p:spPr>
        <p:txBody>
          <a:bodyPr/>
          <a:lstStyle/>
          <a:p>
            <a:r>
              <a:rPr lang="ru-RU" sz="2000" smtClean="0"/>
              <a:t>Это городской воробей.</a:t>
            </a:r>
          </a:p>
          <a:p>
            <a:r>
              <a:rPr lang="ru-RU" sz="2000" smtClean="0"/>
              <a:t>Живёт в городах и сёлах.</a:t>
            </a:r>
          </a:p>
          <a:p>
            <a:r>
              <a:rPr lang="ru-RU" sz="2000" smtClean="0"/>
              <a:t>Птица осёдлая.</a:t>
            </a:r>
          </a:p>
          <a:p>
            <a:r>
              <a:rPr lang="ru-RU" sz="2000" smtClean="0"/>
              <a:t>Воробей питается семенами злаков.</a:t>
            </a:r>
          </a:p>
          <a:p>
            <a:r>
              <a:rPr lang="ru-RU" sz="2000" smtClean="0"/>
              <a:t>Он поедает насекомых</a:t>
            </a:r>
          </a:p>
          <a:p>
            <a:r>
              <a:rPr lang="ru-RU" sz="2000" smtClean="0"/>
              <a:t> на деревьях.</a:t>
            </a:r>
          </a:p>
          <a:p>
            <a:r>
              <a:rPr lang="ru-RU" sz="2000" smtClean="0"/>
              <a:t>Так он приносит пользу  природе.</a:t>
            </a:r>
          </a:p>
          <a:p>
            <a:r>
              <a:rPr lang="ru-RU" sz="2000" smtClean="0"/>
              <a:t>Воробьи в деревне наносят ущерб сельскому хозяйству, нападают на фруктовые деревья.</a:t>
            </a:r>
          </a:p>
        </p:txBody>
      </p:sp>
      <p:pic>
        <p:nvPicPr>
          <p:cNvPr id="8194" name="Picture 2" descr="D:\Ирина\My Pictures\vorobe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14744" y="928670"/>
            <a:ext cx="5211792" cy="462567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Как называются эти птицы?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Corsham%20Court%20peacocks%20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1214438"/>
            <a:ext cx="342741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0_f828_7ef5c3ba_X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071563"/>
            <a:ext cx="228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toko04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4645025"/>
            <a:ext cx="319722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ZqIidG5vY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4214813"/>
            <a:ext cx="299243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/>
              <a:t>Вопросы: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071688"/>
            <a:ext cx="8229600" cy="4572000"/>
          </a:xfrm>
        </p:spPr>
        <p:txBody>
          <a:bodyPr/>
          <a:lstStyle/>
          <a:p>
            <a:r>
              <a:rPr lang="ru-RU" sz="4000" smtClean="0"/>
              <a:t>1. Кто такие птицы?</a:t>
            </a:r>
          </a:p>
          <a:p>
            <a:r>
              <a:rPr lang="ru-RU" sz="4000" smtClean="0"/>
              <a:t>2. Какие бывают птицы?</a:t>
            </a:r>
          </a:p>
          <a:p>
            <a:r>
              <a:rPr lang="ru-RU" sz="4000" smtClean="0"/>
              <a:t>3.Почему птицы нуждаются в охране?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1457799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25" y="0"/>
            <a:ext cx="10796588" cy="7072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57288" y="214290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bg1"/>
                </a:solidFill>
              </a:rPr>
              <a:t>Тема урока: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85750" y="2286000"/>
            <a:ext cx="7772400" cy="2995613"/>
          </a:xfrm>
        </p:spPr>
        <p:txBody>
          <a:bodyPr/>
          <a:lstStyle/>
          <a:p>
            <a:r>
              <a:rPr lang="ru-RU" sz="8000" smtClean="0">
                <a:solidFill>
                  <a:srgbClr val="FFFF00"/>
                </a:solidFill>
              </a:rPr>
              <a:t>Что мы знаем о птицах.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ptizi zimo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357430"/>
            <a:ext cx="6715172" cy="41434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357438" y="357188"/>
            <a:ext cx="4830762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Прогуляйтесь по опушкам.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Подарите им кормушки.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Даже с севера снегирь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Прилетит на этот пир.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/>
              <a:t>Вопросы: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071688"/>
            <a:ext cx="8229600" cy="4572000"/>
          </a:xfrm>
        </p:spPr>
        <p:txBody>
          <a:bodyPr/>
          <a:lstStyle/>
          <a:p>
            <a:r>
              <a:rPr lang="ru-RU" sz="4000" smtClean="0"/>
              <a:t>1. Кто такие птицы?</a:t>
            </a:r>
          </a:p>
          <a:p>
            <a:r>
              <a:rPr lang="ru-RU" sz="4000" smtClean="0"/>
              <a:t>2. Какие бывают птицы?</a:t>
            </a:r>
          </a:p>
          <a:p>
            <a:r>
              <a:rPr lang="ru-RU" sz="4000" smtClean="0"/>
              <a:t>3.Почему птицы нуждаются в охране?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5342_06170042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3050" y="1181100"/>
            <a:ext cx="50609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643063"/>
            <a:ext cx="4038600" cy="4525962"/>
          </a:xfrm>
        </p:spPr>
        <p:txBody>
          <a:bodyPr/>
          <a:lstStyle/>
          <a:p>
            <a:r>
              <a:rPr lang="ru-RU" sz="3200" smtClean="0">
                <a:solidFill>
                  <a:srgbClr val="FFFF00"/>
                </a:solidFill>
              </a:rPr>
              <a:t>Курица- домашнее животное.</a:t>
            </a:r>
          </a:p>
          <a:p>
            <a:r>
              <a:rPr lang="ru-RU" sz="3200" smtClean="0">
                <a:solidFill>
                  <a:srgbClr val="FFFF00"/>
                </a:solidFill>
              </a:rPr>
              <a:t>Тело курицы покрыто перьями.</a:t>
            </a:r>
          </a:p>
          <a:p>
            <a:r>
              <a:rPr lang="ru-RU" sz="3200" smtClean="0">
                <a:solidFill>
                  <a:srgbClr val="FFFF00"/>
                </a:solidFill>
              </a:rPr>
              <a:t>Курица плохо летает.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285750" y="642938"/>
            <a:ext cx="5286375" cy="4572000"/>
          </a:xfrm>
        </p:spPr>
        <p:txBody>
          <a:bodyPr/>
          <a:lstStyle/>
          <a:p>
            <a:r>
              <a:rPr lang="ru-RU" sz="4400" smtClean="0">
                <a:solidFill>
                  <a:srgbClr val="FFFF00"/>
                </a:solidFill>
              </a:rPr>
              <a:t>Страус выше человека.</a:t>
            </a:r>
          </a:p>
          <a:p>
            <a:r>
              <a:rPr lang="ru-RU" sz="4400" smtClean="0">
                <a:solidFill>
                  <a:srgbClr val="FFFF00"/>
                </a:solidFill>
              </a:rPr>
              <a:t>Тело страуса покрыто перьями.</a:t>
            </a:r>
          </a:p>
          <a:p>
            <a:r>
              <a:rPr lang="ru-RU" sz="4400" smtClean="0">
                <a:solidFill>
                  <a:srgbClr val="FFFF00"/>
                </a:solidFill>
              </a:rPr>
              <a:t>Страус быстро бегает.</a:t>
            </a:r>
          </a:p>
        </p:txBody>
      </p:sp>
      <p:pic>
        <p:nvPicPr>
          <p:cNvPr id="6147" name="Рисунок 3" descr="077472a6-6ba0-440f-9841-552c0b3999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0"/>
            <a:ext cx="4000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63"/>
            <a:ext cx="4038600" cy="5176837"/>
          </a:xfrm>
        </p:spPr>
        <p:txBody>
          <a:bodyPr>
            <a:normAutofit fontScale="925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Пингвины живут на берегу холодных морей.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Тело покрыто перьями.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Пингвины хорошо ныряют и плавают</a:t>
            </a:r>
            <a:r>
              <a:rPr lang="ru-RU" sz="3200" dirty="0" smtClean="0">
                <a:solidFill>
                  <a:srgbClr val="FFFF00"/>
                </a:solidFill>
              </a:rPr>
              <a:t>.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7171" name="Рисунок 6" descr="1236803440_4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857250"/>
            <a:ext cx="4581525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392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Птицы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071563" y="2071688"/>
            <a:ext cx="31575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Перелетные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Прилетают с юга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4714875" y="2143125"/>
            <a:ext cx="35687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Осёдлые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Живут круглый год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2000250" y="3643313"/>
            <a:ext cx="59832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 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Кочующие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Передвигаются с места на место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3000375" y="1285875"/>
            <a:ext cx="1143000" cy="1000125"/>
          </a:xfrm>
          <a:prstGeom prst="straightConnector1">
            <a:avLst/>
          </a:prstGeom>
          <a:ln>
            <a:solidFill>
              <a:schemeClr val="bg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5214938" y="1357313"/>
            <a:ext cx="1143000" cy="1143000"/>
          </a:xfrm>
          <a:prstGeom prst="straightConnector1">
            <a:avLst/>
          </a:prstGeom>
          <a:ln>
            <a:solidFill>
              <a:schemeClr val="bg1">
                <a:lumMod val="75000"/>
                <a:lumOff val="2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3071812" y="2714626"/>
            <a:ext cx="3071813" cy="214312"/>
          </a:xfrm>
          <a:prstGeom prst="straightConnector1">
            <a:avLst/>
          </a:prstGeom>
          <a:ln>
            <a:solidFill>
              <a:schemeClr val="bg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  <p:bldP spid="41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Покормите птиц зимой!</a:t>
            </a:r>
          </a:p>
        </p:txBody>
      </p:sp>
      <p:pic>
        <p:nvPicPr>
          <p:cNvPr id="7170" name="Picture 2" descr="D:\Ирина\My Pictures\b8ba9a70e2a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62" y="1357298"/>
            <a:ext cx="7358114" cy="50006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Дятел не улетает на зиму. Живет в хвойных лесах. Осенью улетает в города или сёла. Круглый год уничтожает вредителей. Питается семенами хвойных деревьев. Летом ест ягоды земляники.</a:t>
            </a:r>
          </a:p>
        </p:txBody>
      </p:sp>
      <p:pic>
        <p:nvPicPr>
          <p:cNvPr id="11267" name="Picture 2" descr="D:\Ирина\My Pictures\6304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786" y="1928802"/>
            <a:ext cx="3286152" cy="428627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268" name="Picture 3" descr="D:\Ирина\My Pictures\12983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2" y="1857364"/>
            <a:ext cx="4186238" cy="42148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_dlc_DocId xmlns="4a252ca3-5a62-4c1c-90a6-29f4710e47f8">AWJJH2MPE6E2-2124452833-1</_dlc_DocId>
    <_dlc_DocIdUrl xmlns="4a252ca3-5a62-4c1c-90a6-29f4710e47f8">
      <Url>http://edu-sps.koiro.local/Kostroma_EDU/licei20/licei20-old/_layouts/15/DocIdRedir.aspx?ID=AWJJH2MPE6E2-2124452833-1</Url>
      <Description>AWJJH2MPE6E2-2124452833-1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9B987CB6422F541A398CE2214B2D45C" ma:contentTypeVersion="49" ma:contentTypeDescription="Создание документа." ma:contentTypeScope="" ma:versionID="99e79e301ff4bb09f2f3d16d7bcc1601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2A5C12-B595-479B-8CD9-DF0564CABA01}"/>
</file>

<file path=customXml/itemProps2.xml><?xml version="1.0" encoding="utf-8"?>
<ds:datastoreItem xmlns:ds="http://schemas.openxmlformats.org/officeDocument/2006/customXml" ds:itemID="{504E6549-5F0F-41BB-8A70-87DB324C9D48}"/>
</file>

<file path=customXml/itemProps3.xml><?xml version="1.0" encoding="utf-8"?>
<ds:datastoreItem xmlns:ds="http://schemas.openxmlformats.org/officeDocument/2006/customXml" ds:itemID="{C5595026-79C9-47DC-9830-D51230841AE2}"/>
</file>

<file path=customXml/itemProps4.xml><?xml version="1.0" encoding="utf-8"?>
<ds:datastoreItem xmlns:ds="http://schemas.openxmlformats.org/officeDocument/2006/customXml" ds:itemID="{A9FD51A6-0E9D-45BD-B9E3-7C2B322A904E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387</TotalTime>
  <Words>450</Words>
  <Application>Microsoft Office PowerPoint</Application>
  <PresentationFormat>Экран (4:3)</PresentationFormat>
  <Paragraphs>88</Paragraphs>
  <Slides>20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Times New Roman</vt:lpstr>
      <vt:lpstr>Arial</vt:lpstr>
      <vt:lpstr>Wingdings 2</vt:lpstr>
      <vt:lpstr>Wingdings</vt:lpstr>
      <vt:lpstr>Wingdings 3</vt:lpstr>
      <vt:lpstr>Calibri</vt:lpstr>
      <vt:lpstr>Апекс</vt:lpstr>
      <vt:lpstr>   1 класс Окружающий мир</vt:lpstr>
      <vt:lpstr>Тема урока:</vt:lpstr>
      <vt:lpstr>Вопросы:</vt:lpstr>
      <vt:lpstr>Слайд 4</vt:lpstr>
      <vt:lpstr>Слайд 5</vt:lpstr>
      <vt:lpstr>Слайд 6</vt:lpstr>
      <vt:lpstr>  Птицы</vt:lpstr>
      <vt:lpstr>Покормите птиц зимой!</vt:lpstr>
      <vt:lpstr>Дятел не улетает на зиму. Живет в хвойных лесах. Осенью улетает в города или сёла. Круглый год уничтожает вредителей. Питается семенами хвойных деревьев. Летом ест ягоды земляники.</vt:lpstr>
      <vt:lpstr>Сорока</vt:lpstr>
      <vt:lpstr>Синица</vt:lpstr>
      <vt:lpstr>Снегирь</vt:lpstr>
      <vt:lpstr>Слайд 13</vt:lpstr>
      <vt:lpstr>Клёст </vt:lpstr>
      <vt:lpstr>Клёст </vt:lpstr>
      <vt:lpstr>Кто Лишний?</vt:lpstr>
      <vt:lpstr> Воробей</vt:lpstr>
      <vt:lpstr>Как называются эти птицы?</vt:lpstr>
      <vt:lpstr>Вопросы: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МАМУЛА</dc:creator>
  <cp:lastModifiedBy>МАМУЛА</cp:lastModifiedBy>
  <cp:revision>41</cp:revision>
  <dcterms:created xsi:type="dcterms:W3CDTF">2009-11-29T13:37:12Z</dcterms:created>
  <dcterms:modified xsi:type="dcterms:W3CDTF">2009-12-02T22:01:12Z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0x010100E9B987CB6422F541A398CE2214B2D45C</vt:lpwstr>
  </property>
  <property fmtid="{D5CDD505-2E9C-101B-9397-08002B2CF9AE}" pid="4" name="_dlc_DocIdItemGuid">
    <vt:lpwstr>f1da9849-d9fe-4faf-9662-5998978fcb62</vt:lpwstr>
  </property>
</Properties>
</file>