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wdp" ContentType="image/vnd.ms-photo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layout4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theme/theme2.xml" ContentType="application/vnd.openxmlformats-officedocument.them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3.xml" ContentType="application/vnd.openxmlformats-officedocument.drawingml.diagramStyle+xml"/>
  <Override PartName="/ppt/diagrams/drawing3.xml" ContentType="application/vnd.ms-office.drawingml.diagramDrawing+xml"/>
  <Override PartName="/ppt/diagrams/layout5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colors3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layout3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DC69E-F9E1-4596-9C68-1506C735A8A7}" type="doc">
      <dgm:prSet loTypeId="urn:microsoft.com/office/officeart/2005/8/layout/vList6" loCatId="list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2001D375-D706-47AB-9A7F-E7170BC9C635}">
      <dgm:prSet phldrT="[Текст]"/>
      <dgm:spPr/>
      <dgm:t>
        <a:bodyPr/>
        <a:lstStyle/>
        <a:p>
          <a:r>
            <a:rPr lang="ru-RU" dirty="0" smtClean="0"/>
            <a:t>Политическая цель</a:t>
          </a:r>
          <a:endParaRPr lang="ru-RU" dirty="0"/>
        </a:p>
      </dgm:t>
    </dgm:pt>
    <dgm:pt modelId="{39AAA100-AB77-4422-9D81-A81B752C980D}" type="parTrans" cxnId="{66C28D30-F1CB-4F95-AADC-DDE489EEFE71}">
      <dgm:prSet/>
      <dgm:spPr/>
      <dgm:t>
        <a:bodyPr/>
        <a:lstStyle/>
        <a:p>
          <a:endParaRPr lang="ru-RU"/>
        </a:p>
      </dgm:t>
    </dgm:pt>
    <dgm:pt modelId="{ECC03FF8-BEAF-47D6-8804-45B3248E5CA9}" type="sibTrans" cxnId="{66C28D30-F1CB-4F95-AADC-DDE489EEFE71}">
      <dgm:prSet/>
      <dgm:spPr/>
      <dgm:t>
        <a:bodyPr/>
        <a:lstStyle/>
        <a:p>
          <a:endParaRPr lang="ru-RU"/>
        </a:p>
      </dgm:t>
    </dgm:pt>
    <dgm:pt modelId="{555DD68F-8318-4378-B309-787E51664B15}">
      <dgm:prSet phldrT="[Текст]"/>
      <dgm:spPr/>
      <dgm:t>
        <a:bodyPr/>
        <a:lstStyle/>
        <a:p>
          <a:r>
            <a:rPr lang="ru-RU" dirty="0" smtClean="0"/>
            <a:t>Экономическая цель</a:t>
          </a:r>
          <a:endParaRPr lang="ru-RU" dirty="0"/>
        </a:p>
      </dgm:t>
    </dgm:pt>
    <dgm:pt modelId="{1EB88B9C-5752-4624-9920-A8DBFCADDB98}" type="parTrans" cxnId="{E24852A2-2EC3-4453-9B95-8256287B1DC6}">
      <dgm:prSet/>
      <dgm:spPr/>
      <dgm:t>
        <a:bodyPr/>
        <a:lstStyle/>
        <a:p>
          <a:endParaRPr lang="ru-RU"/>
        </a:p>
      </dgm:t>
    </dgm:pt>
    <dgm:pt modelId="{AC031B0D-0D95-4ED8-9D1B-24F4A7B19204}" type="sibTrans" cxnId="{E24852A2-2EC3-4453-9B95-8256287B1DC6}">
      <dgm:prSet/>
      <dgm:spPr/>
      <dgm:t>
        <a:bodyPr/>
        <a:lstStyle/>
        <a:p>
          <a:endParaRPr lang="ru-RU"/>
        </a:p>
      </dgm:t>
    </dgm:pt>
    <dgm:pt modelId="{4B5D9AC7-6E7D-40BA-9AD4-2230EF0B55F0}">
      <dgm:prSet phldrT="[Текст]"/>
      <dgm:spPr/>
      <dgm:t>
        <a:bodyPr/>
        <a:lstStyle/>
        <a:p>
          <a:r>
            <a:rPr lang="ru-RU" b="1" dirty="0" smtClean="0"/>
            <a:t>Выйти из кризиса и восстановить хозяйство за счет частной инициативы</a:t>
          </a:r>
          <a:endParaRPr lang="ru-RU" b="1" dirty="0"/>
        </a:p>
      </dgm:t>
    </dgm:pt>
    <dgm:pt modelId="{4B3561B6-3E34-456A-9385-DCE0BBF253C4}" type="parTrans" cxnId="{8526E90E-9BC7-4B66-85A4-E7140A74752D}">
      <dgm:prSet/>
      <dgm:spPr/>
      <dgm:t>
        <a:bodyPr/>
        <a:lstStyle/>
        <a:p>
          <a:endParaRPr lang="ru-RU"/>
        </a:p>
      </dgm:t>
    </dgm:pt>
    <dgm:pt modelId="{E2F951F9-E009-4528-9BD8-E8463336C409}" type="sibTrans" cxnId="{8526E90E-9BC7-4B66-85A4-E7140A74752D}">
      <dgm:prSet/>
      <dgm:spPr/>
      <dgm:t>
        <a:bodyPr/>
        <a:lstStyle/>
        <a:p>
          <a:endParaRPr lang="ru-RU"/>
        </a:p>
      </dgm:t>
    </dgm:pt>
    <dgm:pt modelId="{9CE94619-D537-4B78-AEF8-C83910BDBA17}">
      <dgm:prSet/>
      <dgm:spPr/>
      <dgm:t>
        <a:bodyPr/>
        <a:lstStyle/>
        <a:p>
          <a:r>
            <a:rPr lang="ru-RU" dirty="0" smtClean="0"/>
            <a:t>Социальная цель</a:t>
          </a:r>
          <a:endParaRPr lang="ru-RU" dirty="0"/>
        </a:p>
      </dgm:t>
    </dgm:pt>
    <dgm:pt modelId="{B2245778-53F6-4C67-B810-7C5871C25AEF}" type="parTrans" cxnId="{669D78D9-E8F1-412C-B9FD-640B8B0351FC}">
      <dgm:prSet/>
      <dgm:spPr/>
      <dgm:t>
        <a:bodyPr/>
        <a:lstStyle/>
        <a:p>
          <a:endParaRPr lang="ru-RU"/>
        </a:p>
      </dgm:t>
    </dgm:pt>
    <dgm:pt modelId="{FAAC4BF0-B5B2-416C-9351-E55BAC1D6C74}" type="sibTrans" cxnId="{669D78D9-E8F1-412C-B9FD-640B8B0351FC}">
      <dgm:prSet/>
      <dgm:spPr/>
      <dgm:t>
        <a:bodyPr/>
        <a:lstStyle/>
        <a:p>
          <a:endParaRPr lang="ru-RU"/>
        </a:p>
      </dgm:t>
    </dgm:pt>
    <dgm:pt modelId="{2894EA56-0D57-43BA-836D-C4925B2F0E95}">
      <dgm:prSet phldrT="[Текст]"/>
      <dgm:spPr/>
      <dgm:t>
        <a:bodyPr/>
        <a:lstStyle/>
        <a:p>
          <a:r>
            <a:rPr lang="ru-RU" b="1" dirty="0" smtClean="0"/>
            <a:t>Обеспечить благоприятные условия для построения социалистического общества</a:t>
          </a:r>
          <a:endParaRPr lang="ru-RU" b="1" dirty="0"/>
        </a:p>
      </dgm:t>
    </dgm:pt>
    <dgm:pt modelId="{9A9B310B-5207-4689-9D5A-105CD3258A9D}" type="sibTrans" cxnId="{D8B5E6E9-2086-46E7-8F34-DF38CF0A2CF2}">
      <dgm:prSet/>
      <dgm:spPr/>
      <dgm:t>
        <a:bodyPr/>
        <a:lstStyle/>
        <a:p>
          <a:endParaRPr lang="ru-RU"/>
        </a:p>
      </dgm:t>
    </dgm:pt>
    <dgm:pt modelId="{271982FF-B182-443A-9CBE-3A92D0D8A2DA}" type="parTrans" cxnId="{D8B5E6E9-2086-46E7-8F34-DF38CF0A2CF2}">
      <dgm:prSet/>
      <dgm:spPr/>
      <dgm:t>
        <a:bodyPr/>
        <a:lstStyle/>
        <a:p>
          <a:endParaRPr lang="ru-RU"/>
        </a:p>
      </dgm:t>
    </dgm:pt>
    <dgm:pt modelId="{808246B0-0B6A-4A4D-9AC0-04DBA87850CB}">
      <dgm:prSet/>
      <dgm:spPr/>
      <dgm:t>
        <a:bodyPr/>
        <a:lstStyle/>
        <a:p>
          <a:r>
            <a:rPr lang="ru-RU" b="1" dirty="0" smtClean="0"/>
            <a:t>Снять социальную напряженность, укрепить союз рабочего класса и крестьянства</a:t>
          </a:r>
          <a:endParaRPr lang="ru-RU" b="1" dirty="0"/>
        </a:p>
      </dgm:t>
    </dgm:pt>
    <dgm:pt modelId="{35C616E8-D209-4BC3-A400-0399EBE791D2}" type="parTrans" cxnId="{3800E4BC-5771-44AE-A47A-6AD181896B01}">
      <dgm:prSet/>
      <dgm:spPr/>
      <dgm:t>
        <a:bodyPr/>
        <a:lstStyle/>
        <a:p>
          <a:endParaRPr lang="ru-RU"/>
        </a:p>
      </dgm:t>
    </dgm:pt>
    <dgm:pt modelId="{08BD78BD-461A-40E8-8F35-8E7E090CD2EE}" type="sibTrans" cxnId="{3800E4BC-5771-44AE-A47A-6AD181896B01}">
      <dgm:prSet/>
      <dgm:spPr/>
      <dgm:t>
        <a:bodyPr/>
        <a:lstStyle/>
        <a:p>
          <a:endParaRPr lang="ru-RU"/>
        </a:p>
      </dgm:t>
    </dgm:pt>
    <dgm:pt modelId="{01D7DE29-9AAD-4856-8EE6-8CA601FBE204}" type="pres">
      <dgm:prSet presAssocID="{EA3DC69E-F9E1-4596-9C68-1506C735A8A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EF45BBD-4FE7-46C2-8593-C049EECF83A9}" type="pres">
      <dgm:prSet presAssocID="{2001D375-D706-47AB-9A7F-E7170BC9C635}" presName="linNode" presStyleCnt="0"/>
      <dgm:spPr/>
    </dgm:pt>
    <dgm:pt modelId="{5A5377BB-1FF0-4D12-9A50-2DCF86C8AB7A}" type="pres">
      <dgm:prSet presAssocID="{2001D375-D706-47AB-9A7F-E7170BC9C635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A1489-5868-45C2-B6BE-120E8AD63E1E}" type="pres">
      <dgm:prSet presAssocID="{2001D375-D706-47AB-9A7F-E7170BC9C635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11E77-728E-456F-BB14-A5FC35C3C739}" type="pres">
      <dgm:prSet presAssocID="{ECC03FF8-BEAF-47D6-8804-45B3248E5CA9}" presName="spacing" presStyleCnt="0"/>
      <dgm:spPr/>
    </dgm:pt>
    <dgm:pt modelId="{66A61648-AE76-41D2-B6BF-85B9EEC3D02F}" type="pres">
      <dgm:prSet presAssocID="{9CE94619-D537-4B78-AEF8-C83910BDBA17}" presName="linNode" presStyleCnt="0"/>
      <dgm:spPr/>
    </dgm:pt>
    <dgm:pt modelId="{A55A2611-60F0-4248-9F96-F34D761F23D7}" type="pres">
      <dgm:prSet presAssocID="{9CE94619-D537-4B78-AEF8-C83910BDBA17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8632B-54F2-44E5-A879-363C91358C15}" type="pres">
      <dgm:prSet presAssocID="{9CE94619-D537-4B78-AEF8-C83910BDBA17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FD362-7F00-4A97-AA09-684AA3649B44}" type="pres">
      <dgm:prSet presAssocID="{FAAC4BF0-B5B2-416C-9351-E55BAC1D6C74}" presName="spacing" presStyleCnt="0"/>
      <dgm:spPr/>
    </dgm:pt>
    <dgm:pt modelId="{EF3569D6-BA41-4B8C-9D5D-A91464161659}" type="pres">
      <dgm:prSet presAssocID="{555DD68F-8318-4378-B309-787E51664B15}" presName="linNode" presStyleCnt="0"/>
      <dgm:spPr/>
    </dgm:pt>
    <dgm:pt modelId="{DE4F97DC-1595-4C66-AA0B-E85F1287608F}" type="pres">
      <dgm:prSet presAssocID="{555DD68F-8318-4378-B309-787E51664B15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33A8A-A2D7-477D-9B68-2BA06C422F04}" type="pres">
      <dgm:prSet presAssocID="{555DD68F-8318-4378-B309-787E51664B15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26E90E-9BC7-4B66-85A4-E7140A74752D}" srcId="{555DD68F-8318-4378-B309-787E51664B15}" destId="{4B5D9AC7-6E7D-40BA-9AD4-2230EF0B55F0}" srcOrd="0" destOrd="0" parTransId="{4B3561B6-3E34-456A-9385-DCE0BBF253C4}" sibTransId="{E2F951F9-E009-4528-9BD8-E8463336C409}"/>
    <dgm:cxn modelId="{66C28D30-F1CB-4F95-AADC-DDE489EEFE71}" srcId="{EA3DC69E-F9E1-4596-9C68-1506C735A8A7}" destId="{2001D375-D706-47AB-9A7F-E7170BC9C635}" srcOrd="0" destOrd="0" parTransId="{39AAA100-AB77-4422-9D81-A81B752C980D}" sibTransId="{ECC03FF8-BEAF-47D6-8804-45B3248E5CA9}"/>
    <dgm:cxn modelId="{4A674DE4-0BA4-4CC7-9296-2DCBBF72DA22}" type="presOf" srcId="{4B5D9AC7-6E7D-40BA-9AD4-2230EF0B55F0}" destId="{1BB33A8A-A2D7-477D-9B68-2BA06C422F04}" srcOrd="0" destOrd="0" presId="urn:microsoft.com/office/officeart/2005/8/layout/vList6"/>
    <dgm:cxn modelId="{54769EF9-2635-4384-A88A-F5214126DB1D}" type="presOf" srcId="{555DD68F-8318-4378-B309-787E51664B15}" destId="{DE4F97DC-1595-4C66-AA0B-E85F1287608F}" srcOrd="0" destOrd="0" presId="urn:microsoft.com/office/officeart/2005/8/layout/vList6"/>
    <dgm:cxn modelId="{E24852A2-2EC3-4453-9B95-8256287B1DC6}" srcId="{EA3DC69E-F9E1-4596-9C68-1506C735A8A7}" destId="{555DD68F-8318-4378-B309-787E51664B15}" srcOrd="2" destOrd="0" parTransId="{1EB88B9C-5752-4624-9920-A8DBFCADDB98}" sibTransId="{AC031B0D-0D95-4ED8-9D1B-24F4A7B19204}"/>
    <dgm:cxn modelId="{669D78D9-E8F1-412C-B9FD-640B8B0351FC}" srcId="{EA3DC69E-F9E1-4596-9C68-1506C735A8A7}" destId="{9CE94619-D537-4B78-AEF8-C83910BDBA17}" srcOrd="1" destOrd="0" parTransId="{B2245778-53F6-4C67-B810-7C5871C25AEF}" sibTransId="{FAAC4BF0-B5B2-416C-9351-E55BAC1D6C74}"/>
    <dgm:cxn modelId="{F6049E39-1671-4853-97CC-96AFE1ABE229}" type="presOf" srcId="{808246B0-0B6A-4A4D-9AC0-04DBA87850CB}" destId="{39D8632B-54F2-44E5-A879-363C91358C15}" srcOrd="0" destOrd="0" presId="urn:microsoft.com/office/officeart/2005/8/layout/vList6"/>
    <dgm:cxn modelId="{D8B5E6E9-2086-46E7-8F34-DF38CF0A2CF2}" srcId="{2001D375-D706-47AB-9A7F-E7170BC9C635}" destId="{2894EA56-0D57-43BA-836D-C4925B2F0E95}" srcOrd="0" destOrd="0" parTransId="{271982FF-B182-443A-9CBE-3A92D0D8A2DA}" sibTransId="{9A9B310B-5207-4689-9D5A-105CD3258A9D}"/>
    <dgm:cxn modelId="{3800E4BC-5771-44AE-A47A-6AD181896B01}" srcId="{9CE94619-D537-4B78-AEF8-C83910BDBA17}" destId="{808246B0-0B6A-4A4D-9AC0-04DBA87850CB}" srcOrd="0" destOrd="0" parTransId="{35C616E8-D209-4BC3-A400-0399EBE791D2}" sibTransId="{08BD78BD-461A-40E8-8F35-8E7E090CD2EE}"/>
    <dgm:cxn modelId="{866C9F93-802C-4576-A534-8452CFFF8D2A}" type="presOf" srcId="{9CE94619-D537-4B78-AEF8-C83910BDBA17}" destId="{A55A2611-60F0-4248-9F96-F34D761F23D7}" srcOrd="0" destOrd="0" presId="urn:microsoft.com/office/officeart/2005/8/layout/vList6"/>
    <dgm:cxn modelId="{A66E5F3A-221C-46AD-99B8-95A5DDD13012}" type="presOf" srcId="{2001D375-D706-47AB-9A7F-E7170BC9C635}" destId="{5A5377BB-1FF0-4D12-9A50-2DCF86C8AB7A}" srcOrd="0" destOrd="0" presId="urn:microsoft.com/office/officeart/2005/8/layout/vList6"/>
    <dgm:cxn modelId="{25C7076B-B6B0-4EAE-80FB-AD8FDC0746D2}" type="presOf" srcId="{2894EA56-0D57-43BA-836D-C4925B2F0E95}" destId="{CB0A1489-5868-45C2-B6BE-120E8AD63E1E}" srcOrd="0" destOrd="0" presId="urn:microsoft.com/office/officeart/2005/8/layout/vList6"/>
    <dgm:cxn modelId="{7857EAF2-95FE-43B6-9C3F-52008B20F49E}" type="presOf" srcId="{EA3DC69E-F9E1-4596-9C68-1506C735A8A7}" destId="{01D7DE29-9AAD-4856-8EE6-8CA601FBE204}" srcOrd="0" destOrd="0" presId="urn:microsoft.com/office/officeart/2005/8/layout/vList6"/>
    <dgm:cxn modelId="{408DEE17-C2F8-44F6-A669-BCA43446C35A}" type="presParOf" srcId="{01D7DE29-9AAD-4856-8EE6-8CA601FBE204}" destId="{5EF45BBD-4FE7-46C2-8593-C049EECF83A9}" srcOrd="0" destOrd="0" presId="urn:microsoft.com/office/officeart/2005/8/layout/vList6"/>
    <dgm:cxn modelId="{FC084702-DC30-4AF6-8E47-6B2E8CBE24E2}" type="presParOf" srcId="{5EF45BBD-4FE7-46C2-8593-C049EECF83A9}" destId="{5A5377BB-1FF0-4D12-9A50-2DCF86C8AB7A}" srcOrd="0" destOrd="0" presId="urn:microsoft.com/office/officeart/2005/8/layout/vList6"/>
    <dgm:cxn modelId="{9A66E83A-506B-49B6-80DA-69C19119F118}" type="presParOf" srcId="{5EF45BBD-4FE7-46C2-8593-C049EECF83A9}" destId="{CB0A1489-5868-45C2-B6BE-120E8AD63E1E}" srcOrd="1" destOrd="0" presId="urn:microsoft.com/office/officeart/2005/8/layout/vList6"/>
    <dgm:cxn modelId="{E52A285B-8BB0-4757-B24A-75ACFE3D4727}" type="presParOf" srcId="{01D7DE29-9AAD-4856-8EE6-8CA601FBE204}" destId="{4C211E77-728E-456F-BB14-A5FC35C3C739}" srcOrd="1" destOrd="0" presId="urn:microsoft.com/office/officeart/2005/8/layout/vList6"/>
    <dgm:cxn modelId="{B06312C8-09BA-48A2-8545-3D9C00FF8BCE}" type="presParOf" srcId="{01D7DE29-9AAD-4856-8EE6-8CA601FBE204}" destId="{66A61648-AE76-41D2-B6BF-85B9EEC3D02F}" srcOrd="2" destOrd="0" presId="urn:microsoft.com/office/officeart/2005/8/layout/vList6"/>
    <dgm:cxn modelId="{96C39DC0-F082-4539-8044-FA8B1610A75A}" type="presParOf" srcId="{66A61648-AE76-41D2-B6BF-85B9EEC3D02F}" destId="{A55A2611-60F0-4248-9F96-F34D761F23D7}" srcOrd="0" destOrd="0" presId="urn:microsoft.com/office/officeart/2005/8/layout/vList6"/>
    <dgm:cxn modelId="{61ACD576-5F3D-43DE-B4F1-68FC361257FC}" type="presParOf" srcId="{66A61648-AE76-41D2-B6BF-85B9EEC3D02F}" destId="{39D8632B-54F2-44E5-A879-363C91358C15}" srcOrd="1" destOrd="0" presId="urn:microsoft.com/office/officeart/2005/8/layout/vList6"/>
    <dgm:cxn modelId="{997472F1-B54E-4992-8F11-92EB63A0730B}" type="presParOf" srcId="{01D7DE29-9AAD-4856-8EE6-8CA601FBE204}" destId="{F75FD362-7F00-4A97-AA09-684AA3649B44}" srcOrd="3" destOrd="0" presId="urn:microsoft.com/office/officeart/2005/8/layout/vList6"/>
    <dgm:cxn modelId="{0A67FBC0-6193-4C9C-B249-7788B2144BB7}" type="presParOf" srcId="{01D7DE29-9AAD-4856-8EE6-8CA601FBE204}" destId="{EF3569D6-BA41-4B8C-9D5D-A91464161659}" srcOrd="4" destOrd="0" presId="urn:microsoft.com/office/officeart/2005/8/layout/vList6"/>
    <dgm:cxn modelId="{2AAC6584-3591-4B4A-BAC5-A7B740007B90}" type="presParOf" srcId="{EF3569D6-BA41-4B8C-9D5D-A91464161659}" destId="{DE4F97DC-1595-4C66-AA0B-E85F1287608F}" srcOrd="0" destOrd="0" presId="urn:microsoft.com/office/officeart/2005/8/layout/vList6"/>
    <dgm:cxn modelId="{4302DA80-89E2-44DC-9A1B-6DA5AFCCDB0C}" type="presParOf" srcId="{EF3569D6-BA41-4B8C-9D5D-A91464161659}" destId="{1BB33A8A-A2D7-477D-9B68-2BA06C422F0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BF08D1-60DF-4F08-965B-0D0D49225571}" type="doc">
      <dgm:prSet loTypeId="urn:microsoft.com/office/officeart/2005/8/layout/list1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9F59D9A-0CE6-4A78-82ED-C6B6E4E61489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Восстановление </a:t>
          </a:r>
          <a:r>
            <a: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свободной торговли</a:t>
          </a:r>
          <a:endParaRPr lang="ru-RU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AE9E5A-679C-4FD1-A1BB-4E9C7A0DBB5E}" type="parTrans" cxnId="{5A32E5D9-0351-4D0A-9C5B-28EF9111734B}">
      <dgm:prSet/>
      <dgm:spPr/>
      <dgm:t>
        <a:bodyPr/>
        <a:lstStyle/>
        <a:p>
          <a:endParaRPr lang="ru-RU"/>
        </a:p>
      </dgm:t>
    </dgm:pt>
    <dgm:pt modelId="{00AFD62E-4FCD-4F57-9DD5-AAB0E61B5CEC}" type="sibTrans" cxnId="{5A32E5D9-0351-4D0A-9C5B-28EF9111734B}">
      <dgm:prSet/>
      <dgm:spPr/>
      <dgm:t>
        <a:bodyPr/>
        <a:lstStyle/>
        <a:p>
          <a:endParaRPr lang="ru-RU"/>
        </a:p>
      </dgm:t>
    </dgm:pt>
    <dgm:pt modelId="{2306C81C-D7AC-42B1-A412-C93674C3D5DB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Замена уравниловки </a:t>
          </a:r>
          <a:r>
            <a: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тарифной системой оплаты труда</a:t>
          </a:r>
          <a:endParaRPr lang="ru-RU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D13C56-44B6-4A9A-8086-49584BACFFC8}" type="parTrans" cxnId="{D2253A2C-A052-4EE9-8AB2-C59ADB381304}">
      <dgm:prSet/>
      <dgm:spPr/>
      <dgm:t>
        <a:bodyPr/>
        <a:lstStyle/>
        <a:p>
          <a:endParaRPr lang="ru-RU"/>
        </a:p>
      </dgm:t>
    </dgm:pt>
    <dgm:pt modelId="{E83213DD-0C2B-4CAC-84AB-B1725DA0C4C3}" type="sibTrans" cxnId="{D2253A2C-A052-4EE9-8AB2-C59ADB381304}">
      <dgm:prSet/>
      <dgm:spPr/>
      <dgm:t>
        <a:bodyPr/>
        <a:lstStyle/>
        <a:p>
          <a:endParaRPr lang="ru-RU"/>
        </a:p>
      </dgm:t>
    </dgm:pt>
    <dgm:pt modelId="{EDAE31E1-B8C6-4948-AF32-A54402C2CECD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Отмена </a:t>
          </a:r>
          <a:r>
            <a: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трудовой повинности</a:t>
          </a:r>
          <a:endParaRPr lang="ru-RU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D737F6-880A-43CC-A304-BFF3995464F0}" type="parTrans" cxnId="{53F6B28D-EC25-46C5-96D6-29E8C5F197D8}">
      <dgm:prSet/>
      <dgm:spPr/>
      <dgm:t>
        <a:bodyPr/>
        <a:lstStyle/>
        <a:p>
          <a:endParaRPr lang="ru-RU"/>
        </a:p>
      </dgm:t>
    </dgm:pt>
    <dgm:pt modelId="{2B01F801-D70D-4972-A7E8-F9842DB08E13}" type="sibTrans" cxnId="{53F6B28D-EC25-46C5-96D6-29E8C5F197D8}">
      <dgm:prSet/>
      <dgm:spPr/>
      <dgm:t>
        <a:bodyPr/>
        <a:lstStyle/>
        <a:p>
          <a:endParaRPr lang="ru-RU"/>
        </a:p>
      </dgm:t>
    </dgm:pt>
    <dgm:pt modelId="{29043D3B-A1AC-4EE0-8BC5-C360D9EE4FFB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Восстановление </a:t>
          </a:r>
          <a:r>
            <a: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денежной оплаты труда</a:t>
          </a:r>
          <a:endParaRPr lang="ru-RU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8755C4-5B99-48F3-B808-A651948957D5}" type="parTrans" cxnId="{DAE97661-F17F-4358-A82D-FE796C7363C7}">
      <dgm:prSet/>
      <dgm:spPr/>
      <dgm:t>
        <a:bodyPr/>
        <a:lstStyle/>
        <a:p>
          <a:endParaRPr lang="ru-RU"/>
        </a:p>
      </dgm:t>
    </dgm:pt>
    <dgm:pt modelId="{71398900-B1AA-443A-AC47-301C8FEF2FA6}" type="sibTrans" cxnId="{DAE97661-F17F-4358-A82D-FE796C7363C7}">
      <dgm:prSet/>
      <dgm:spPr/>
      <dgm:t>
        <a:bodyPr/>
        <a:lstStyle/>
        <a:p>
          <a:endParaRPr lang="ru-RU"/>
        </a:p>
      </dgm:t>
    </dgm:pt>
    <dgm:pt modelId="{285EEA31-F227-40D8-B9D9-1E75188AA71C}" type="pres">
      <dgm:prSet presAssocID="{A6BF08D1-60DF-4F08-965B-0D0D4922557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0270BF-0968-4F4D-AD91-6B5D2B3E715C}" type="pres">
      <dgm:prSet presAssocID="{59F59D9A-0CE6-4A78-82ED-C6B6E4E61489}" presName="parentLin" presStyleCnt="0"/>
      <dgm:spPr/>
    </dgm:pt>
    <dgm:pt modelId="{B2E726EF-867B-4003-AB35-DC467C85B99B}" type="pres">
      <dgm:prSet presAssocID="{59F59D9A-0CE6-4A78-82ED-C6B6E4E6148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EED7668-C591-4110-AE86-1CF1548C5482}" type="pres">
      <dgm:prSet presAssocID="{59F59D9A-0CE6-4A78-82ED-C6B6E4E61489}" presName="parentText" presStyleLbl="node1" presStyleIdx="0" presStyleCnt="4" custScaleX="1380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70BF2-8F75-4F02-AE66-C371481FC48C}" type="pres">
      <dgm:prSet presAssocID="{59F59D9A-0CE6-4A78-82ED-C6B6E4E61489}" presName="negativeSpace" presStyleCnt="0"/>
      <dgm:spPr/>
    </dgm:pt>
    <dgm:pt modelId="{6AA00737-A947-4346-B877-8AD3F8F15F5F}" type="pres">
      <dgm:prSet presAssocID="{59F59D9A-0CE6-4A78-82ED-C6B6E4E61489}" presName="childText" presStyleLbl="conFgAcc1" presStyleIdx="0" presStyleCnt="4">
        <dgm:presLayoutVars>
          <dgm:bulletEnabled val="1"/>
        </dgm:presLayoutVars>
      </dgm:prSet>
      <dgm:spPr/>
    </dgm:pt>
    <dgm:pt modelId="{9656F747-67B9-4920-8999-0D994BA13472}" type="pres">
      <dgm:prSet presAssocID="{00AFD62E-4FCD-4F57-9DD5-AAB0E61B5CEC}" presName="spaceBetweenRectangles" presStyleCnt="0"/>
      <dgm:spPr/>
    </dgm:pt>
    <dgm:pt modelId="{39BBC2BD-8FDD-41B1-9555-27D5D7981A9D}" type="pres">
      <dgm:prSet presAssocID="{29043D3B-A1AC-4EE0-8BC5-C360D9EE4FFB}" presName="parentLin" presStyleCnt="0"/>
      <dgm:spPr/>
    </dgm:pt>
    <dgm:pt modelId="{9522D201-35A1-4543-B83E-5D4333661FC5}" type="pres">
      <dgm:prSet presAssocID="{29043D3B-A1AC-4EE0-8BC5-C360D9EE4FF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ADA4601-225A-4531-8AC6-DA7C0F24C8DF}" type="pres">
      <dgm:prSet presAssocID="{29043D3B-A1AC-4EE0-8BC5-C360D9EE4FFB}" presName="parentText" presStyleLbl="node1" presStyleIdx="1" presStyleCnt="4" custScaleX="1380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33636-0A67-435D-8890-5F9E18275F71}" type="pres">
      <dgm:prSet presAssocID="{29043D3B-A1AC-4EE0-8BC5-C360D9EE4FFB}" presName="negativeSpace" presStyleCnt="0"/>
      <dgm:spPr/>
    </dgm:pt>
    <dgm:pt modelId="{E9E80FEF-8DCD-4E59-A6E8-958A82487EDF}" type="pres">
      <dgm:prSet presAssocID="{29043D3B-A1AC-4EE0-8BC5-C360D9EE4FFB}" presName="childText" presStyleLbl="conFgAcc1" presStyleIdx="1" presStyleCnt="4">
        <dgm:presLayoutVars>
          <dgm:bulletEnabled val="1"/>
        </dgm:presLayoutVars>
      </dgm:prSet>
      <dgm:spPr/>
    </dgm:pt>
    <dgm:pt modelId="{2A439603-80B7-42D7-8B14-D38B4DBF201C}" type="pres">
      <dgm:prSet presAssocID="{71398900-B1AA-443A-AC47-301C8FEF2FA6}" presName="spaceBetweenRectangles" presStyleCnt="0"/>
      <dgm:spPr/>
    </dgm:pt>
    <dgm:pt modelId="{59DE0685-C2BA-4FF6-A099-D04ABC9F0C56}" type="pres">
      <dgm:prSet presAssocID="{2306C81C-D7AC-42B1-A412-C93674C3D5DB}" presName="parentLin" presStyleCnt="0"/>
      <dgm:spPr/>
    </dgm:pt>
    <dgm:pt modelId="{02BD0690-31B3-4B4A-8FC3-59282E877EDB}" type="pres">
      <dgm:prSet presAssocID="{2306C81C-D7AC-42B1-A412-C93674C3D5DB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58320B51-F743-4102-B2ED-5B3EAF0FF5FA}" type="pres">
      <dgm:prSet presAssocID="{2306C81C-D7AC-42B1-A412-C93674C3D5DB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BEC4E-7458-47D7-BF89-70554867E021}" type="pres">
      <dgm:prSet presAssocID="{2306C81C-D7AC-42B1-A412-C93674C3D5DB}" presName="negativeSpace" presStyleCnt="0"/>
      <dgm:spPr/>
    </dgm:pt>
    <dgm:pt modelId="{CA0FC232-C34D-4CB0-AB0D-FB4B6FE202A2}" type="pres">
      <dgm:prSet presAssocID="{2306C81C-D7AC-42B1-A412-C93674C3D5DB}" presName="childText" presStyleLbl="conFgAcc1" presStyleIdx="2" presStyleCnt="4">
        <dgm:presLayoutVars>
          <dgm:bulletEnabled val="1"/>
        </dgm:presLayoutVars>
      </dgm:prSet>
      <dgm:spPr/>
    </dgm:pt>
    <dgm:pt modelId="{045979B6-8083-4F42-807E-2E119530E576}" type="pres">
      <dgm:prSet presAssocID="{E83213DD-0C2B-4CAC-84AB-B1725DA0C4C3}" presName="spaceBetweenRectangles" presStyleCnt="0"/>
      <dgm:spPr/>
    </dgm:pt>
    <dgm:pt modelId="{AF4B5677-2CCC-47AA-9B41-BA6782C8BCAE}" type="pres">
      <dgm:prSet presAssocID="{EDAE31E1-B8C6-4948-AF32-A54402C2CECD}" presName="parentLin" presStyleCnt="0"/>
      <dgm:spPr/>
    </dgm:pt>
    <dgm:pt modelId="{1D3EF91F-2F4C-43A4-AFF6-F536D4F6D911}" type="pres">
      <dgm:prSet presAssocID="{EDAE31E1-B8C6-4948-AF32-A54402C2CECD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03681B71-FC63-4BF2-B90E-4BFE9C77A755}" type="pres">
      <dgm:prSet presAssocID="{EDAE31E1-B8C6-4948-AF32-A54402C2CECD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3C94D-BF3D-434C-9496-6EE01110BAF6}" type="pres">
      <dgm:prSet presAssocID="{EDAE31E1-B8C6-4948-AF32-A54402C2CECD}" presName="negativeSpace" presStyleCnt="0"/>
      <dgm:spPr/>
    </dgm:pt>
    <dgm:pt modelId="{A900BA03-98DD-42EF-9A64-EBB683564265}" type="pres">
      <dgm:prSet presAssocID="{EDAE31E1-B8C6-4948-AF32-A54402C2CEC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8166570-4E2B-41DF-B53B-3E575792B18D}" type="presOf" srcId="{59F59D9A-0CE6-4A78-82ED-C6B6E4E61489}" destId="{B2E726EF-867B-4003-AB35-DC467C85B99B}" srcOrd="0" destOrd="0" presId="urn:microsoft.com/office/officeart/2005/8/layout/list1"/>
    <dgm:cxn modelId="{93748096-E889-4F9A-88F2-DD8AA61EF4CD}" type="presOf" srcId="{2306C81C-D7AC-42B1-A412-C93674C3D5DB}" destId="{02BD0690-31B3-4B4A-8FC3-59282E877EDB}" srcOrd="0" destOrd="0" presId="urn:microsoft.com/office/officeart/2005/8/layout/list1"/>
    <dgm:cxn modelId="{5A32E5D9-0351-4D0A-9C5B-28EF9111734B}" srcId="{A6BF08D1-60DF-4F08-965B-0D0D49225571}" destId="{59F59D9A-0CE6-4A78-82ED-C6B6E4E61489}" srcOrd="0" destOrd="0" parTransId="{89AE9E5A-679C-4FD1-A1BB-4E9C7A0DBB5E}" sibTransId="{00AFD62E-4FCD-4F57-9DD5-AAB0E61B5CEC}"/>
    <dgm:cxn modelId="{BFED37AD-04BD-4B1B-B57F-2614FDB504B8}" type="presOf" srcId="{EDAE31E1-B8C6-4948-AF32-A54402C2CECD}" destId="{03681B71-FC63-4BF2-B90E-4BFE9C77A755}" srcOrd="1" destOrd="0" presId="urn:microsoft.com/office/officeart/2005/8/layout/list1"/>
    <dgm:cxn modelId="{53F6B28D-EC25-46C5-96D6-29E8C5F197D8}" srcId="{A6BF08D1-60DF-4F08-965B-0D0D49225571}" destId="{EDAE31E1-B8C6-4948-AF32-A54402C2CECD}" srcOrd="3" destOrd="0" parTransId="{7DD737F6-880A-43CC-A304-BFF3995464F0}" sibTransId="{2B01F801-D70D-4972-A7E8-F9842DB08E13}"/>
    <dgm:cxn modelId="{DDCD5E03-B3A9-4A38-88C0-9BD812FDE460}" type="presOf" srcId="{59F59D9A-0CE6-4A78-82ED-C6B6E4E61489}" destId="{9EED7668-C591-4110-AE86-1CF1548C5482}" srcOrd="1" destOrd="0" presId="urn:microsoft.com/office/officeart/2005/8/layout/list1"/>
    <dgm:cxn modelId="{D936B690-7753-4F59-A4A3-A3E730F19C18}" type="presOf" srcId="{29043D3B-A1AC-4EE0-8BC5-C360D9EE4FFB}" destId="{9522D201-35A1-4543-B83E-5D4333661FC5}" srcOrd="0" destOrd="0" presId="urn:microsoft.com/office/officeart/2005/8/layout/list1"/>
    <dgm:cxn modelId="{5593673E-DDC0-4500-B9F7-223E6A517E08}" type="presOf" srcId="{2306C81C-D7AC-42B1-A412-C93674C3D5DB}" destId="{58320B51-F743-4102-B2ED-5B3EAF0FF5FA}" srcOrd="1" destOrd="0" presId="urn:microsoft.com/office/officeart/2005/8/layout/list1"/>
    <dgm:cxn modelId="{D2253A2C-A052-4EE9-8AB2-C59ADB381304}" srcId="{A6BF08D1-60DF-4F08-965B-0D0D49225571}" destId="{2306C81C-D7AC-42B1-A412-C93674C3D5DB}" srcOrd="2" destOrd="0" parTransId="{84D13C56-44B6-4A9A-8086-49584BACFFC8}" sibTransId="{E83213DD-0C2B-4CAC-84AB-B1725DA0C4C3}"/>
    <dgm:cxn modelId="{DAE97661-F17F-4358-A82D-FE796C7363C7}" srcId="{A6BF08D1-60DF-4F08-965B-0D0D49225571}" destId="{29043D3B-A1AC-4EE0-8BC5-C360D9EE4FFB}" srcOrd="1" destOrd="0" parTransId="{F58755C4-5B99-48F3-B808-A651948957D5}" sibTransId="{71398900-B1AA-443A-AC47-301C8FEF2FA6}"/>
    <dgm:cxn modelId="{401B440B-A8CC-4817-B79B-FC3755350B3E}" type="presOf" srcId="{EDAE31E1-B8C6-4948-AF32-A54402C2CECD}" destId="{1D3EF91F-2F4C-43A4-AFF6-F536D4F6D911}" srcOrd="0" destOrd="0" presId="urn:microsoft.com/office/officeart/2005/8/layout/list1"/>
    <dgm:cxn modelId="{7A26309A-8459-4786-847B-53ABE34F8DFD}" type="presOf" srcId="{29043D3B-A1AC-4EE0-8BC5-C360D9EE4FFB}" destId="{2ADA4601-225A-4531-8AC6-DA7C0F24C8DF}" srcOrd="1" destOrd="0" presId="urn:microsoft.com/office/officeart/2005/8/layout/list1"/>
    <dgm:cxn modelId="{D6FF9410-AE75-47FA-BAA2-938A6EB93122}" type="presOf" srcId="{A6BF08D1-60DF-4F08-965B-0D0D49225571}" destId="{285EEA31-F227-40D8-B9D9-1E75188AA71C}" srcOrd="0" destOrd="0" presId="urn:microsoft.com/office/officeart/2005/8/layout/list1"/>
    <dgm:cxn modelId="{2B263B66-50E7-40AC-8374-1E3614358FE8}" type="presParOf" srcId="{285EEA31-F227-40D8-B9D9-1E75188AA71C}" destId="{610270BF-0968-4F4D-AD91-6B5D2B3E715C}" srcOrd="0" destOrd="0" presId="urn:microsoft.com/office/officeart/2005/8/layout/list1"/>
    <dgm:cxn modelId="{BA213421-FBC2-4068-B5DC-F581D5934D98}" type="presParOf" srcId="{610270BF-0968-4F4D-AD91-6B5D2B3E715C}" destId="{B2E726EF-867B-4003-AB35-DC467C85B99B}" srcOrd="0" destOrd="0" presId="urn:microsoft.com/office/officeart/2005/8/layout/list1"/>
    <dgm:cxn modelId="{A9464974-7F8F-4ADD-A533-576D40258CDD}" type="presParOf" srcId="{610270BF-0968-4F4D-AD91-6B5D2B3E715C}" destId="{9EED7668-C591-4110-AE86-1CF1548C5482}" srcOrd="1" destOrd="0" presId="urn:microsoft.com/office/officeart/2005/8/layout/list1"/>
    <dgm:cxn modelId="{ED7D671D-FE66-4804-937E-F2277C4D84EF}" type="presParOf" srcId="{285EEA31-F227-40D8-B9D9-1E75188AA71C}" destId="{F0370BF2-8F75-4F02-AE66-C371481FC48C}" srcOrd="1" destOrd="0" presId="urn:microsoft.com/office/officeart/2005/8/layout/list1"/>
    <dgm:cxn modelId="{CDE2748F-5ED8-43CA-9256-54FFE98BD328}" type="presParOf" srcId="{285EEA31-F227-40D8-B9D9-1E75188AA71C}" destId="{6AA00737-A947-4346-B877-8AD3F8F15F5F}" srcOrd="2" destOrd="0" presId="urn:microsoft.com/office/officeart/2005/8/layout/list1"/>
    <dgm:cxn modelId="{8B139D8E-5C61-44B3-8025-BB85ED96709A}" type="presParOf" srcId="{285EEA31-F227-40D8-B9D9-1E75188AA71C}" destId="{9656F747-67B9-4920-8999-0D994BA13472}" srcOrd="3" destOrd="0" presId="urn:microsoft.com/office/officeart/2005/8/layout/list1"/>
    <dgm:cxn modelId="{C3E7C79F-507B-4BDC-AAFA-2BA7307FE24E}" type="presParOf" srcId="{285EEA31-F227-40D8-B9D9-1E75188AA71C}" destId="{39BBC2BD-8FDD-41B1-9555-27D5D7981A9D}" srcOrd="4" destOrd="0" presId="urn:microsoft.com/office/officeart/2005/8/layout/list1"/>
    <dgm:cxn modelId="{99948029-CA64-44A5-99BC-A8F819EF4302}" type="presParOf" srcId="{39BBC2BD-8FDD-41B1-9555-27D5D7981A9D}" destId="{9522D201-35A1-4543-B83E-5D4333661FC5}" srcOrd="0" destOrd="0" presId="urn:microsoft.com/office/officeart/2005/8/layout/list1"/>
    <dgm:cxn modelId="{E90872E5-763E-42B8-AD68-29E27BFD98B2}" type="presParOf" srcId="{39BBC2BD-8FDD-41B1-9555-27D5D7981A9D}" destId="{2ADA4601-225A-4531-8AC6-DA7C0F24C8DF}" srcOrd="1" destOrd="0" presId="urn:microsoft.com/office/officeart/2005/8/layout/list1"/>
    <dgm:cxn modelId="{3698F0F1-8888-4AA6-B618-66A71F672251}" type="presParOf" srcId="{285EEA31-F227-40D8-B9D9-1E75188AA71C}" destId="{0F433636-0A67-435D-8890-5F9E18275F71}" srcOrd="5" destOrd="0" presId="urn:microsoft.com/office/officeart/2005/8/layout/list1"/>
    <dgm:cxn modelId="{9E5990A2-3A65-4AF3-9919-34E419A33447}" type="presParOf" srcId="{285EEA31-F227-40D8-B9D9-1E75188AA71C}" destId="{E9E80FEF-8DCD-4E59-A6E8-958A82487EDF}" srcOrd="6" destOrd="0" presId="urn:microsoft.com/office/officeart/2005/8/layout/list1"/>
    <dgm:cxn modelId="{444A0BF1-1F4A-4A2A-AEE9-A101D3614DDB}" type="presParOf" srcId="{285EEA31-F227-40D8-B9D9-1E75188AA71C}" destId="{2A439603-80B7-42D7-8B14-D38B4DBF201C}" srcOrd="7" destOrd="0" presId="urn:microsoft.com/office/officeart/2005/8/layout/list1"/>
    <dgm:cxn modelId="{8A7D17F1-307C-4B06-9138-432005DC9E1D}" type="presParOf" srcId="{285EEA31-F227-40D8-B9D9-1E75188AA71C}" destId="{59DE0685-C2BA-4FF6-A099-D04ABC9F0C56}" srcOrd="8" destOrd="0" presId="urn:microsoft.com/office/officeart/2005/8/layout/list1"/>
    <dgm:cxn modelId="{C2938A45-9FDF-4F9E-A99B-FD1BA167B1B1}" type="presParOf" srcId="{59DE0685-C2BA-4FF6-A099-D04ABC9F0C56}" destId="{02BD0690-31B3-4B4A-8FC3-59282E877EDB}" srcOrd="0" destOrd="0" presId="urn:microsoft.com/office/officeart/2005/8/layout/list1"/>
    <dgm:cxn modelId="{5D84407D-01F9-4553-B082-11D9B40C6299}" type="presParOf" srcId="{59DE0685-C2BA-4FF6-A099-D04ABC9F0C56}" destId="{58320B51-F743-4102-B2ED-5B3EAF0FF5FA}" srcOrd="1" destOrd="0" presId="urn:microsoft.com/office/officeart/2005/8/layout/list1"/>
    <dgm:cxn modelId="{F866845D-ABD9-46D8-9FC8-CD9BBF73D17C}" type="presParOf" srcId="{285EEA31-F227-40D8-B9D9-1E75188AA71C}" destId="{D99BEC4E-7458-47D7-BF89-70554867E021}" srcOrd="9" destOrd="0" presId="urn:microsoft.com/office/officeart/2005/8/layout/list1"/>
    <dgm:cxn modelId="{6931D470-4E28-4B4F-88C9-35939E978E64}" type="presParOf" srcId="{285EEA31-F227-40D8-B9D9-1E75188AA71C}" destId="{CA0FC232-C34D-4CB0-AB0D-FB4B6FE202A2}" srcOrd="10" destOrd="0" presId="urn:microsoft.com/office/officeart/2005/8/layout/list1"/>
    <dgm:cxn modelId="{83DE8086-5F15-4CA8-8505-A1E0416B8BE5}" type="presParOf" srcId="{285EEA31-F227-40D8-B9D9-1E75188AA71C}" destId="{045979B6-8083-4F42-807E-2E119530E576}" srcOrd="11" destOrd="0" presId="urn:microsoft.com/office/officeart/2005/8/layout/list1"/>
    <dgm:cxn modelId="{509495D1-C1E1-4073-8372-E538F069FDF8}" type="presParOf" srcId="{285EEA31-F227-40D8-B9D9-1E75188AA71C}" destId="{AF4B5677-2CCC-47AA-9B41-BA6782C8BCAE}" srcOrd="12" destOrd="0" presId="urn:microsoft.com/office/officeart/2005/8/layout/list1"/>
    <dgm:cxn modelId="{C344CF02-D73D-4DCB-A57D-CADDE58E4E05}" type="presParOf" srcId="{AF4B5677-2CCC-47AA-9B41-BA6782C8BCAE}" destId="{1D3EF91F-2F4C-43A4-AFF6-F536D4F6D911}" srcOrd="0" destOrd="0" presId="urn:microsoft.com/office/officeart/2005/8/layout/list1"/>
    <dgm:cxn modelId="{5E0531A6-BC61-4AE5-87CB-10F0E74D55DE}" type="presParOf" srcId="{AF4B5677-2CCC-47AA-9B41-BA6782C8BCAE}" destId="{03681B71-FC63-4BF2-B90E-4BFE9C77A755}" srcOrd="1" destOrd="0" presId="urn:microsoft.com/office/officeart/2005/8/layout/list1"/>
    <dgm:cxn modelId="{8CD6220F-9BF1-41CB-ACC5-3A2AA2A4A1F0}" type="presParOf" srcId="{285EEA31-F227-40D8-B9D9-1E75188AA71C}" destId="{2E63C94D-BF3D-434C-9496-6EE01110BAF6}" srcOrd="13" destOrd="0" presId="urn:microsoft.com/office/officeart/2005/8/layout/list1"/>
    <dgm:cxn modelId="{ABC1A4B2-5791-444E-BE32-B1213BAA9547}" type="presParOf" srcId="{285EEA31-F227-40D8-B9D9-1E75188AA71C}" destId="{A900BA03-98DD-42EF-9A64-EBB68356426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BF08D1-60DF-4F08-965B-0D0D49225571}" type="doc">
      <dgm:prSet loTypeId="urn:microsoft.com/office/officeart/2005/8/layout/list1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DAE31E1-B8C6-4948-AF32-A54402C2CECD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Сдача в аренду частным лицам государственных предприятий</a:t>
          </a:r>
          <a:endParaRPr lang="ru-RU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01F801-D70D-4972-A7E8-F9842DB08E13}" type="sibTrans" cxnId="{53F6B28D-EC25-46C5-96D6-29E8C5F197D8}">
      <dgm:prSet/>
      <dgm:spPr/>
      <dgm:t>
        <a:bodyPr/>
        <a:lstStyle/>
        <a:p>
          <a:endParaRPr lang="ru-RU"/>
        </a:p>
      </dgm:t>
    </dgm:pt>
    <dgm:pt modelId="{7DD737F6-880A-43CC-A304-BFF3995464F0}" type="parTrans" cxnId="{53F6B28D-EC25-46C5-96D6-29E8C5F197D8}">
      <dgm:prSet/>
      <dgm:spPr/>
      <dgm:t>
        <a:bodyPr/>
        <a:lstStyle/>
        <a:p>
          <a:endParaRPr lang="ru-RU"/>
        </a:p>
      </dgm:t>
    </dgm:pt>
    <dgm:pt modelId="{2306C81C-D7AC-42B1-A412-C93674C3D5DB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Разрешение на создание </a:t>
          </a:r>
          <a:r>
            <a: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мелких частных предприятий</a:t>
          </a:r>
          <a:endParaRPr lang="ru-RU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3213DD-0C2B-4CAC-84AB-B1725DA0C4C3}" type="sibTrans" cxnId="{D2253A2C-A052-4EE9-8AB2-C59ADB381304}">
      <dgm:prSet/>
      <dgm:spPr/>
      <dgm:t>
        <a:bodyPr/>
        <a:lstStyle/>
        <a:p>
          <a:endParaRPr lang="ru-RU"/>
        </a:p>
      </dgm:t>
    </dgm:pt>
    <dgm:pt modelId="{84D13C56-44B6-4A9A-8086-49584BACFFC8}" type="parTrans" cxnId="{D2253A2C-A052-4EE9-8AB2-C59ADB381304}">
      <dgm:prSet/>
      <dgm:spPr/>
      <dgm:t>
        <a:bodyPr/>
        <a:lstStyle/>
        <a:p>
          <a:endParaRPr lang="ru-RU"/>
        </a:p>
      </dgm:t>
    </dgm:pt>
    <dgm:pt modelId="{29043D3B-A1AC-4EE0-8BC5-C360D9EE4FFB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Перевод предприятий на </a:t>
          </a:r>
          <a:r>
            <a: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хозрасчет</a:t>
          </a:r>
          <a:endParaRPr lang="ru-RU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398900-B1AA-443A-AC47-301C8FEF2FA6}" type="sibTrans" cxnId="{DAE97661-F17F-4358-A82D-FE796C7363C7}">
      <dgm:prSet/>
      <dgm:spPr/>
      <dgm:t>
        <a:bodyPr/>
        <a:lstStyle/>
        <a:p>
          <a:endParaRPr lang="ru-RU"/>
        </a:p>
      </dgm:t>
    </dgm:pt>
    <dgm:pt modelId="{F58755C4-5B99-48F3-B808-A651948957D5}" type="parTrans" cxnId="{DAE97661-F17F-4358-A82D-FE796C7363C7}">
      <dgm:prSet/>
      <dgm:spPr/>
      <dgm:t>
        <a:bodyPr/>
        <a:lstStyle/>
        <a:p>
          <a:endParaRPr lang="ru-RU"/>
        </a:p>
      </dgm:t>
    </dgm:pt>
    <dgm:pt modelId="{59F59D9A-0CE6-4A78-82ED-C6B6E4E61489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Снятие запрета на </a:t>
          </a:r>
          <a:r>
            <a: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перемену места работы</a:t>
          </a:r>
          <a:endParaRPr lang="ru-RU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AFD62E-4FCD-4F57-9DD5-AAB0E61B5CEC}" type="sibTrans" cxnId="{5A32E5D9-0351-4D0A-9C5B-28EF9111734B}">
      <dgm:prSet/>
      <dgm:spPr/>
      <dgm:t>
        <a:bodyPr/>
        <a:lstStyle/>
        <a:p>
          <a:endParaRPr lang="ru-RU"/>
        </a:p>
      </dgm:t>
    </dgm:pt>
    <dgm:pt modelId="{89AE9E5A-679C-4FD1-A1BB-4E9C7A0DBB5E}" type="parTrans" cxnId="{5A32E5D9-0351-4D0A-9C5B-28EF9111734B}">
      <dgm:prSet/>
      <dgm:spPr/>
      <dgm:t>
        <a:bodyPr/>
        <a:lstStyle/>
        <a:p>
          <a:endParaRPr lang="ru-RU"/>
        </a:p>
      </dgm:t>
    </dgm:pt>
    <dgm:pt modelId="{285EEA31-F227-40D8-B9D9-1E75188AA71C}" type="pres">
      <dgm:prSet presAssocID="{A6BF08D1-60DF-4F08-965B-0D0D4922557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0270BF-0968-4F4D-AD91-6B5D2B3E715C}" type="pres">
      <dgm:prSet presAssocID="{59F59D9A-0CE6-4A78-82ED-C6B6E4E61489}" presName="parentLin" presStyleCnt="0"/>
      <dgm:spPr/>
    </dgm:pt>
    <dgm:pt modelId="{B2E726EF-867B-4003-AB35-DC467C85B99B}" type="pres">
      <dgm:prSet presAssocID="{59F59D9A-0CE6-4A78-82ED-C6B6E4E6148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EED7668-C591-4110-AE86-1CF1548C5482}" type="pres">
      <dgm:prSet presAssocID="{59F59D9A-0CE6-4A78-82ED-C6B6E4E61489}" presName="parentText" presStyleLbl="node1" presStyleIdx="0" presStyleCnt="4" custScaleX="1380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70BF2-8F75-4F02-AE66-C371481FC48C}" type="pres">
      <dgm:prSet presAssocID="{59F59D9A-0CE6-4A78-82ED-C6B6E4E61489}" presName="negativeSpace" presStyleCnt="0"/>
      <dgm:spPr/>
    </dgm:pt>
    <dgm:pt modelId="{6AA00737-A947-4346-B877-8AD3F8F15F5F}" type="pres">
      <dgm:prSet presAssocID="{59F59D9A-0CE6-4A78-82ED-C6B6E4E61489}" presName="childText" presStyleLbl="conFgAcc1" presStyleIdx="0" presStyleCnt="4">
        <dgm:presLayoutVars>
          <dgm:bulletEnabled val="1"/>
        </dgm:presLayoutVars>
      </dgm:prSet>
      <dgm:spPr/>
    </dgm:pt>
    <dgm:pt modelId="{9656F747-67B9-4920-8999-0D994BA13472}" type="pres">
      <dgm:prSet presAssocID="{00AFD62E-4FCD-4F57-9DD5-AAB0E61B5CEC}" presName="spaceBetweenRectangles" presStyleCnt="0"/>
      <dgm:spPr/>
    </dgm:pt>
    <dgm:pt modelId="{39BBC2BD-8FDD-41B1-9555-27D5D7981A9D}" type="pres">
      <dgm:prSet presAssocID="{29043D3B-A1AC-4EE0-8BC5-C360D9EE4FFB}" presName="parentLin" presStyleCnt="0"/>
      <dgm:spPr/>
    </dgm:pt>
    <dgm:pt modelId="{9522D201-35A1-4543-B83E-5D4333661FC5}" type="pres">
      <dgm:prSet presAssocID="{29043D3B-A1AC-4EE0-8BC5-C360D9EE4FF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ADA4601-225A-4531-8AC6-DA7C0F24C8DF}" type="pres">
      <dgm:prSet presAssocID="{29043D3B-A1AC-4EE0-8BC5-C360D9EE4FFB}" presName="parentText" presStyleLbl="node1" presStyleIdx="1" presStyleCnt="4" custScaleX="1380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33636-0A67-435D-8890-5F9E18275F71}" type="pres">
      <dgm:prSet presAssocID="{29043D3B-A1AC-4EE0-8BC5-C360D9EE4FFB}" presName="negativeSpace" presStyleCnt="0"/>
      <dgm:spPr/>
    </dgm:pt>
    <dgm:pt modelId="{E9E80FEF-8DCD-4E59-A6E8-958A82487EDF}" type="pres">
      <dgm:prSet presAssocID="{29043D3B-A1AC-4EE0-8BC5-C360D9EE4FFB}" presName="childText" presStyleLbl="conFgAcc1" presStyleIdx="1" presStyleCnt="4">
        <dgm:presLayoutVars>
          <dgm:bulletEnabled val="1"/>
        </dgm:presLayoutVars>
      </dgm:prSet>
      <dgm:spPr/>
    </dgm:pt>
    <dgm:pt modelId="{2A439603-80B7-42D7-8B14-D38B4DBF201C}" type="pres">
      <dgm:prSet presAssocID="{71398900-B1AA-443A-AC47-301C8FEF2FA6}" presName="spaceBetweenRectangles" presStyleCnt="0"/>
      <dgm:spPr/>
    </dgm:pt>
    <dgm:pt modelId="{59DE0685-C2BA-4FF6-A099-D04ABC9F0C56}" type="pres">
      <dgm:prSet presAssocID="{2306C81C-D7AC-42B1-A412-C93674C3D5DB}" presName="parentLin" presStyleCnt="0"/>
      <dgm:spPr/>
    </dgm:pt>
    <dgm:pt modelId="{02BD0690-31B3-4B4A-8FC3-59282E877EDB}" type="pres">
      <dgm:prSet presAssocID="{2306C81C-D7AC-42B1-A412-C93674C3D5DB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58320B51-F743-4102-B2ED-5B3EAF0FF5FA}" type="pres">
      <dgm:prSet presAssocID="{2306C81C-D7AC-42B1-A412-C93674C3D5DB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BEC4E-7458-47D7-BF89-70554867E021}" type="pres">
      <dgm:prSet presAssocID="{2306C81C-D7AC-42B1-A412-C93674C3D5DB}" presName="negativeSpace" presStyleCnt="0"/>
      <dgm:spPr/>
    </dgm:pt>
    <dgm:pt modelId="{CA0FC232-C34D-4CB0-AB0D-FB4B6FE202A2}" type="pres">
      <dgm:prSet presAssocID="{2306C81C-D7AC-42B1-A412-C93674C3D5DB}" presName="childText" presStyleLbl="conFgAcc1" presStyleIdx="2" presStyleCnt="4">
        <dgm:presLayoutVars>
          <dgm:bulletEnabled val="1"/>
        </dgm:presLayoutVars>
      </dgm:prSet>
      <dgm:spPr/>
    </dgm:pt>
    <dgm:pt modelId="{045979B6-8083-4F42-807E-2E119530E576}" type="pres">
      <dgm:prSet presAssocID="{E83213DD-0C2B-4CAC-84AB-B1725DA0C4C3}" presName="spaceBetweenRectangles" presStyleCnt="0"/>
      <dgm:spPr/>
    </dgm:pt>
    <dgm:pt modelId="{AF4B5677-2CCC-47AA-9B41-BA6782C8BCAE}" type="pres">
      <dgm:prSet presAssocID="{EDAE31E1-B8C6-4948-AF32-A54402C2CECD}" presName="parentLin" presStyleCnt="0"/>
      <dgm:spPr/>
    </dgm:pt>
    <dgm:pt modelId="{1D3EF91F-2F4C-43A4-AFF6-F536D4F6D911}" type="pres">
      <dgm:prSet presAssocID="{EDAE31E1-B8C6-4948-AF32-A54402C2CECD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03681B71-FC63-4BF2-B90E-4BFE9C77A755}" type="pres">
      <dgm:prSet presAssocID="{EDAE31E1-B8C6-4948-AF32-A54402C2CECD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3C94D-BF3D-434C-9496-6EE01110BAF6}" type="pres">
      <dgm:prSet presAssocID="{EDAE31E1-B8C6-4948-AF32-A54402C2CECD}" presName="negativeSpace" presStyleCnt="0"/>
      <dgm:spPr/>
    </dgm:pt>
    <dgm:pt modelId="{A900BA03-98DD-42EF-9A64-EBB683564265}" type="pres">
      <dgm:prSet presAssocID="{EDAE31E1-B8C6-4948-AF32-A54402C2CEC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EC48BD0-2FB4-4D10-8319-1DFE4F51A064}" type="presOf" srcId="{2306C81C-D7AC-42B1-A412-C93674C3D5DB}" destId="{58320B51-F743-4102-B2ED-5B3EAF0FF5FA}" srcOrd="1" destOrd="0" presId="urn:microsoft.com/office/officeart/2005/8/layout/list1"/>
    <dgm:cxn modelId="{5A32E5D9-0351-4D0A-9C5B-28EF9111734B}" srcId="{A6BF08D1-60DF-4F08-965B-0D0D49225571}" destId="{59F59D9A-0CE6-4A78-82ED-C6B6E4E61489}" srcOrd="0" destOrd="0" parTransId="{89AE9E5A-679C-4FD1-A1BB-4E9C7A0DBB5E}" sibTransId="{00AFD62E-4FCD-4F57-9DD5-AAB0E61B5CEC}"/>
    <dgm:cxn modelId="{53F6B28D-EC25-46C5-96D6-29E8C5F197D8}" srcId="{A6BF08D1-60DF-4F08-965B-0D0D49225571}" destId="{EDAE31E1-B8C6-4948-AF32-A54402C2CECD}" srcOrd="3" destOrd="0" parTransId="{7DD737F6-880A-43CC-A304-BFF3995464F0}" sibTransId="{2B01F801-D70D-4972-A7E8-F9842DB08E13}"/>
    <dgm:cxn modelId="{0705D350-B18C-4947-A29F-C544FF4CAB6C}" type="presOf" srcId="{A6BF08D1-60DF-4F08-965B-0D0D49225571}" destId="{285EEA31-F227-40D8-B9D9-1E75188AA71C}" srcOrd="0" destOrd="0" presId="urn:microsoft.com/office/officeart/2005/8/layout/list1"/>
    <dgm:cxn modelId="{4BD12587-C4A7-4406-88B2-5A374518C7D2}" type="presOf" srcId="{2306C81C-D7AC-42B1-A412-C93674C3D5DB}" destId="{02BD0690-31B3-4B4A-8FC3-59282E877EDB}" srcOrd="0" destOrd="0" presId="urn:microsoft.com/office/officeart/2005/8/layout/list1"/>
    <dgm:cxn modelId="{D2253A2C-A052-4EE9-8AB2-C59ADB381304}" srcId="{A6BF08D1-60DF-4F08-965B-0D0D49225571}" destId="{2306C81C-D7AC-42B1-A412-C93674C3D5DB}" srcOrd="2" destOrd="0" parTransId="{84D13C56-44B6-4A9A-8086-49584BACFFC8}" sibTransId="{E83213DD-0C2B-4CAC-84AB-B1725DA0C4C3}"/>
    <dgm:cxn modelId="{F4B30A5A-BFE6-4048-B957-8EB18619409A}" type="presOf" srcId="{EDAE31E1-B8C6-4948-AF32-A54402C2CECD}" destId="{03681B71-FC63-4BF2-B90E-4BFE9C77A755}" srcOrd="1" destOrd="0" presId="urn:microsoft.com/office/officeart/2005/8/layout/list1"/>
    <dgm:cxn modelId="{DAE97661-F17F-4358-A82D-FE796C7363C7}" srcId="{A6BF08D1-60DF-4F08-965B-0D0D49225571}" destId="{29043D3B-A1AC-4EE0-8BC5-C360D9EE4FFB}" srcOrd="1" destOrd="0" parTransId="{F58755C4-5B99-48F3-B808-A651948957D5}" sibTransId="{71398900-B1AA-443A-AC47-301C8FEF2FA6}"/>
    <dgm:cxn modelId="{08B596E1-083B-4EA8-928E-C130964B5FD7}" type="presOf" srcId="{EDAE31E1-B8C6-4948-AF32-A54402C2CECD}" destId="{1D3EF91F-2F4C-43A4-AFF6-F536D4F6D911}" srcOrd="0" destOrd="0" presId="urn:microsoft.com/office/officeart/2005/8/layout/list1"/>
    <dgm:cxn modelId="{9B5A545F-4616-4778-B3B6-9B6F6D35346C}" type="presOf" srcId="{59F59D9A-0CE6-4A78-82ED-C6B6E4E61489}" destId="{9EED7668-C591-4110-AE86-1CF1548C5482}" srcOrd="1" destOrd="0" presId="urn:microsoft.com/office/officeart/2005/8/layout/list1"/>
    <dgm:cxn modelId="{133CF6FA-A3A2-4E1C-BA74-24BFEC634105}" type="presOf" srcId="{59F59D9A-0CE6-4A78-82ED-C6B6E4E61489}" destId="{B2E726EF-867B-4003-AB35-DC467C85B99B}" srcOrd="0" destOrd="0" presId="urn:microsoft.com/office/officeart/2005/8/layout/list1"/>
    <dgm:cxn modelId="{0888EF47-64DF-4316-AD76-006DD99ADF61}" type="presOf" srcId="{29043D3B-A1AC-4EE0-8BC5-C360D9EE4FFB}" destId="{2ADA4601-225A-4531-8AC6-DA7C0F24C8DF}" srcOrd="1" destOrd="0" presId="urn:microsoft.com/office/officeart/2005/8/layout/list1"/>
    <dgm:cxn modelId="{6276E886-854E-4E72-BBB3-1842128B57F9}" type="presOf" srcId="{29043D3B-A1AC-4EE0-8BC5-C360D9EE4FFB}" destId="{9522D201-35A1-4543-B83E-5D4333661FC5}" srcOrd="0" destOrd="0" presId="urn:microsoft.com/office/officeart/2005/8/layout/list1"/>
    <dgm:cxn modelId="{2747C1F9-CD62-46B5-BC3A-975C1D77A61D}" type="presParOf" srcId="{285EEA31-F227-40D8-B9D9-1E75188AA71C}" destId="{610270BF-0968-4F4D-AD91-6B5D2B3E715C}" srcOrd="0" destOrd="0" presId="urn:microsoft.com/office/officeart/2005/8/layout/list1"/>
    <dgm:cxn modelId="{0F177DE1-4863-4279-9900-19EDE4D0DE9F}" type="presParOf" srcId="{610270BF-0968-4F4D-AD91-6B5D2B3E715C}" destId="{B2E726EF-867B-4003-AB35-DC467C85B99B}" srcOrd="0" destOrd="0" presId="urn:microsoft.com/office/officeart/2005/8/layout/list1"/>
    <dgm:cxn modelId="{7D9A7A42-2704-4C84-95CF-69A5E4F7088E}" type="presParOf" srcId="{610270BF-0968-4F4D-AD91-6B5D2B3E715C}" destId="{9EED7668-C591-4110-AE86-1CF1548C5482}" srcOrd="1" destOrd="0" presId="urn:microsoft.com/office/officeart/2005/8/layout/list1"/>
    <dgm:cxn modelId="{C958A043-BD2D-4347-A5F1-2DF8E37DCB8D}" type="presParOf" srcId="{285EEA31-F227-40D8-B9D9-1E75188AA71C}" destId="{F0370BF2-8F75-4F02-AE66-C371481FC48C}" srcOrd="1" destOrd="0" presId="urn:microsoft.com/office/officeart/2005/8/layout/list1"/>
    <dgm:cxn modelId="{07202834-C69D-4FCB-AF50-4301D617477D}" type="presParOf" srcId="{285EEA31-F227-40D8-B9D9-1E75188AA71C}" destId="{6AA00737-A947-4346-B877-8AD3F8F15F5F}" srcOrd="2" destOrd="0" presId="urn:microsoft.com/office/officeart/2005/8/layout/list1"/>
    <dgm:cxn modelId="{4DC3F103-111A-402A-A122-9961845EB467}" type="presParOf" srcId="{285EEA31-F227-40D8-B9D9-1E75188AA71C}" destId="{9656F747-67B9-4920-8999-0D994BA13472}" srcOrd="3" destOrd="0" presId="urn:microsoft.com/office/officeart/2005/8/layout/list1"/>
    <dgm:cxn modelId="{F3F48982-1769-4CB3-9534-67698E441467}" type="presParOf" srcId="{285EEA31-F227-40D8-B9D9-1E75188AA71C}" destId="{39BBC2BD-8FDD-41B1-9555-27D5D7981A9D}" srcOrd="4" destOrd="0" presId="urn:microsoft.com/office/officeart/2005/8/layout/list1"/>
    <dgm:cxn modelId="{FDFD6478-BE7D-49CF-9B73-E087AE1AC316}" type="presParOf" srcId="{39BBC2BD-8FDD-41B1-9555-27D5D7981A9D}" destId="{9522D201-35A1-4543-B83E-5D4333661FC5}" srcOrd="0" destOrd="0" presId="urn:microsoft.com/office/officeart/2005/8/layout/list1"/>
    <dgm:cxn modelId="{85F0E13A-0913-478A-B3A3-B5FC367369F7}" type="presParOf" srcId="{39BBC2BD-8FDD-41B1-9555-27D5D7981A9D}" destId="{2ADA4601-225A-4531-8AC6-DA7C0F24C8DF}" srcOrd="1" destOrd="0" presId="urn:microsoft.com/office/officeart/2005/8/layout/list1"/>
    <dgm:cxn modelId="{0CC1D2CA-46B3-470E-ABA5-E87A41AC129F}" type="presParOf" srcId="{285EEA31-F227-40D8-B9D9-1E75188AA71C}" destId="{0F433636-0A67-435D-8890-5F9E18275F71}" srcOrd="5" destOrd="0" presId="urn:microsoft.com/office/officeart/2005/8/layout/list1"/>
    <dgm:cxn modelId="{9AE8548B-D637-4EA1-A30C-9F2172246DF4}" type="presParOf" srcId="{285EEA31-F227-40D8-B9D9-1E75188AA71C}" destId="{E9E80FEF-8DCD-4E59-A6E8-958A82487EDF}" srcOrd="6" destOrd="0" presId="urn:microsoft.com/office/officeart/2005/8/layout/list1"/>
    <dgm:cxn modelId="{30433034-F608-4D19-A759-CF0770112EA5}" type="presParOf" srcId="{285EEA31-F227-40D8-B9D9-1E75188AA71C}" destId="{2A439603-80B7-42D7-8B14-D38B4DBF201C}" srcOrd="7" destOrd="0" presId="urn:microsoft.com/office/officeart/2005/8/layout/list1"/>
    <dgm:cxn modelId="{6305257C-92BF-4DBF-B1AF-6CEA6701C330}" type="presParOf" srcId="{285EEA31-F227-40D8-B9D9-1E75188AA71C}" destId="{59DE0685-C2BA-4FF6-A099-D04ABC9F0C56}" srcOrd="8" destOrd="0" presId="urn:microsoft.com/office/officeart/2005/8/layout/list1"/>
    <dgm:cxn modelId="{E6EF3BDD-887C-46D8-AAC0-EFEA08A0AC81}" type="presParOf" srcId="{59DE0685-C2BA-4FF6-A099-D04ABC9F0C56}" destId="{02BD0690-31B3-4B4A-8FC3-59282E877EDB}" srcOrd="0" destOrd="0" presId="urn:microsoft.com/office/officeart/2005/8/layout/list1"/>
    <dgm:cxn modelId="{30EF5E7D-6E36-457F-B919-F40A8ADD1D58}" type="presParOf" srcId="{59DE0685-C2BA-4FF6-A099-D04ABC9F0C56}" destId="{58320B51-F743-4102-B2ED-5B3EAF0FF5FA}" srcOrd="1" destOrd="0" presId="urn:microsoft.com/office/officeart/2005/8/layout/list1"/>
    <dgm:cxn modelId="{81AC87CD-BA75-4F66-B615-983CEDC50B5D}" type="presParOf" srcId="{285EEA31-F227-40D8-B9D9-1E75188AA71C}" destId="{D99BEC4E-7458-47D7-BF89-70554867E021}" srcOrd="9" destOrd="0" presId="urn:microsoft.com/office/officeart/2005/8/layout/list1"/>
    <dgm:cxn modelId="{9C9F9145-41D6-4A61-8366-F680AFC108C3}" type="presParOf" srcId="{285EEA31-F227-40D8-B9D9-1E75188AA71C}" destId="{CA0FC232-C34D-4CB0-AB0D-FB4B6FE202A2}" srcOrd="10" destOrd="0" presId="urn:microsoft.com/office/officeart/2005/8/layout/list1"/>
    <dgm:cxn modelId="{7A1DB04B-1151-4707-A0B2-6558393F87D3}" type="presParOf" srcId="{285EEA31-F227-40D8-B9D9-1E75188AA71C}" destId="{045979B6-8083-4F42-807E-2E119530E576}" srcOrd="11" destOrd="0" presId="urn:microsoft.com/office/officeart/2005/8/layout/list1"/>
    <dgm:cxn modelId="{66ACA435-4DA2-4B48-9D30-858A27AF5344}" type="presParOf" srcId="{285EEA31-F227-40D8-B9D9-1E75188AA71C}" destId="{AF4B5677-2CCC-47AA-9B41-BA6782C8BCAE}" srcOrd="12" destOrd="0" presId="urn:microsoft.com/office/officeart/2005/8/layout/list1"/>
    <dgm:cxn modelId="{F55922B8-FAC9-4B9A-8293-35D0FE0B33A8}" type="presParOf" srcId="{AF4B5677-2CCC-47AA-9B41-BA6782C8BCAE}" destId="{1D3EF91F-2F4C-43A4-AFF6-F536D4F6D911}" srcOrd="0" destOrd="0" presId="urn:microsoft.com/office/officeart/2005/8/layout/list1"/>
    <dgm:cxn modelId="{7E5115CC-E1B0-453E-B941-8E376BA60EBF}" type="presParOf" srcId="{AF4B5677-2CCC-47AA-9B41-BA6782C8BCAE}" destId="{03681B71-FC63-4BF2-B90E-4BFE9C77A755}" srcOrd="1" destOrd="0" presId="urn:microsoft.com/office/officeart/2005/8/layout/list1"/>
    <dgm:cxn modelId="{D2C67734-FD0F-4E48-85D3-844972AB0930}" type="presParOf" srcId="{285EEA31-F227-40D8-B9D9-1E75188AA71C}" destId="{2E63C94D-BF3D-434C-9496-6EE01110BAF6}" srcOrd="13" destOrd="0" presId="urn:microsoft.com/office/officeart/2005/8/layout/list1"/>
    <dgm:cxn modelId="{047DD4AC-7FE7-4F2B-BE1C-671C6692F619}" type="presParOf" srcId="{285EEA31-F227-40D8-B9D9-1E75188AA71C}" destId="{A900BA03-98DD-42EF-9A64-EBB68356426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329CFF-D80A-45EC-8A03-03F13C0A30B5}" type="doc">
      <dgm:prSet loTypeId="urn:microsoft.com/office/officeart/2008/layout/VerticalCurvedList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905F843-000B-4124-BCBA-4FFAF177A7A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Предоставление </a:t>
          </a:r>
          <a:r>
            <a: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концессий </a:t>
          </a:r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иностранцам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38962B-FDF5-46C6-A5BA-88DEFC155D0F}" type="parTrans" cxnId="{8D62AB8E-0B6D-45F0-B133-33A203E8A6F2}">
      <dgm:prSet/>
      <dgm:spPr/>
      <dgm:t>
        <a:bodyPr/>
        <a:lstStyle/>
        <a:p>
          <a:endParaRPr lang="ru-RU"/>
        </a:p>
      </dgm:t>
    </dgm:pt>
    <dgm:pt modelId="{1DCD8407-9F3F-4CE2-B01A-7256F0217AC1}" type="sibTrans" cxnId="{8D62AB8E-0B6D-45F0-B133-33A203E8A6F2}">
      <dgm:prSet/>
      <dgm:spPr/>
      <dgm:t>
        <a:bodyPr/>
        <a:lstStyle/>
        <a:p>
          <a:endParaRPr lang="ru-RU"/>
        </a:p>
      </dgm:t>
    </dgm:pt>
    <dgm:pt modelId="{C0DD1994-8113-455A-8C9A-5C4756E1895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Привлечение </a:t>
          </a:r>
          <a:r>
            <a: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иностранных специалистов</a:t>
          </a:r>
          <a:endParaRPr lang="ru-RU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94F569-7AAA-421F-AEFE-63CD4D757F15}" type="parTrans" cxnId="{862A5D59-E2DB-4E8D-991A-629F27D1A462}">
      <dgm:prSet/>
      <dgm:spPr/>
      <dgm:t>
        <a:bodyPr/>
        <a:lstStyle/>
        <a:p>
          <a:endParaRPr lang="ru-RU"/>
        </a:p>
      </dgm:t>
    </dgm:pt>
    <dgm:pt modelId="{119FBCE2-ACFD-410F-8227-96D633264555}" type="sibTrans" cxnId="{862A5D59-E2DB-4E8D-991A-629F27D1A462}">
      <dgm:prSet/>
      <dgm:spPr/>
      <dgm:t>
        <a:bodyPr/>
        <a:lstStyle/>
        <a:p>
          <a:endParaRPr lang="ru-RU"/>
        </a:p>
      </dgm:t>
    </dgm:pt>
    <dgm:pt modelId="{33AF653D-2D38-44FB-9B60-0BF8F166824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Поощрение различных форм </a:t>
          </a:r>
          <a:r>
            <a: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кооперации</a:t>
          </a:r>
          <a:endParaRPr lang="ru-RU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7101A7-5A50-44DC-BDE0-1DFAE6A9E176}" type="parTrans" cxnId="{0B7251D6-DB20-4B94-9D65-AF1A392E3B64}">
      <dgm:prSet/>
      <dgm:spPr/>
      <dgm:t>
        <a:bodyPr/>
        <a:lstStyle/>
        <a:p>
          <a:endParaRPr lang="ru-RU"/>
        </a:p>
      </dgm:t>
    </dgm:pt>
    <dgm:pt modelId="{F74F89C8-F66F-4E70-9B79-226B3DB93BCA}" type="sibTrans" cxnId="{0B7251D6-DB20-4B94-9D65-AF1A392E3B64}">
      <dgm:prSet/>
      <dgm:spPr/>
      <dgm:t>
        <a:bodyPr/>
        <a:lstStyle/>
        <a:p>
          <a:endParaRPr lang="ru-RU"/>
        </a:p>
      </dgm:t>
    </dgm:pt>
    <dgm:pt modelId="{BA64FA8F-73D6-440A-BB23-D4177829B468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</a:t>
          </a:r>
          <a:r>
            <a: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сбытовых трестов  </a:t>
          </a:r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 </a:t>
          </a:r>
          <a:r>
            <a: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синдикатов</a:t>
          </a:r>
          <a:endParaRPr lang="ru-RU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B11B72-88E7-4C6B-B32C-1D27CD0087DA}" type="parTrans" cxnId="{55F261D4-5508-4752-AB90-039319BCE681}">
      <dgm:prSet/>
      <dgm:spPr/>
      <dgm:t>
        <a:bodyPr/>
        <a:lstStyle/>
        <a:p>
          <a:endParaRPr lang="ru-RU"/>
        </a:p>
      </dgm:t>
    </dgm:pt>
    <dgm:pt modelId="{4B7F18B5-552F-4144-AF1F-7C40D4CA17B3}" type="sibTrans" cxnId="{55F261D4-5508-4752-AB90-039319BCE681}">
      <dgm:prSet/>
      <dgm:spPr/>
      <dgm:t>
        <a:bodyPr/>
        <a:lstStyle/>
        <a:p>
          <a:endParaRPr lang="ru-RU"/>
        </a:p>
      </dgm:t>
    </dgm:pt>
    <dgm:pt modelId="{4A104960-CF3C-49B3-AFC0-EAB76CE7AC63}" type="pres">
      <dgm:prSet presAssocID="{F7329CFF-D80A-45EC-8A03-03F13C0A30B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14DA3AF-765B-48A1-9590-C6E915212A55}" type="pres">
      <dgm:prSet presAssocID="{F7329CFF-D80A-45EC-8A03-03F13C0A30B5}" presName="Name1" presStyleCnt="0"/>
      <dgm:spPr/>
    </dgm:pt>
    <dgm:pt modelId="{CAB77162-CEB2-4F80-BADC-912D18EBFCDA}" type="pres">
      <dgm:prSet presAssocID="{F7329CFF-D80A-45EC-8A03-03F13C0A30B5}" presName="cycle" presStyleCnt="0"/>
      <dgm:spPr/>
    </dgm:pt>
    <dgm:pt modelId="{5910DCF2-07F5-4B48-A671-A13F2B423ACA}" type="pres">
      <dgm:prSet presAssocID="{F7329CFF-D80A-45EC-8A03-03F13C0A30B5}" presName="srcNode" presStyleLbl="node1" presStyleIdx="0" presStyleCnt="4"/>
      <dgm:spPr/>
    </dgm:pt>
    <dgm:pt modelId="{103F19F4-DCE6-46C2-ABDA-B5CDD96FA976}" type="pres">
      <dgm:prSet presAssocID="{F7329CFF-D80A-45EC-8A03-03F13C0A30B5}" presName="conn" presStyleLbl="parChTrans1D2" presStyleIdx="0" presStyleCnt="1"/>
      <dgm:spPr/>
      <dgm:t>
        <a:bodyPr/>
        <a:lstStyle/>
        <a:p>
          <a:endParaRPr lang="ru-RU"/>
        </a:p>
      </dgm:t>
    </dgm:pt>
    <dgm:pt modelId="{E37FD76C-A703-4B87-B7CE-28B6B25C5959}" type="pres">
      <dgm:prSet presAssocID="{F7329CFF-D80A-45EC-8A03-03F13C0A30B5}" presName="extraNode" presStyleLbl="node1" presStyleIdx="0" presStyleCnt="4"/>
      <dgm:spPr/>
    </dgm:pt>
    <dgm:pt modelId="{F1F8A479-7641-4C9F-A62B-85A235B48386}" type="pres">
      <dgm:prSet presAssocID="{F7329CFF-D80A-45EC-8A03-03F13C0A30B5}" presName="dstNode" presStyleLbl="node1" presStyleIdx="0" presStyleCnt="4"/>
      <dgm:spPr/>
    </dgm:pt>
    <dgm:pt modelId="{AABA030D-0A9E-4BC9-914E-6BB18C813BAA}" type="pres">
      <dgm:prSet presAssocID="{E905F843-000B-4124-BCBA-4FFAF177A7A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E8961-BF05-4E68-B281-A1C4C5499466}" type="pres">
      <dgm:prSet presAssocID="{E905F843-000B-4124-BCBA-4FFAF177A7AA}" presName="accent_1" presStyleCnt="0"/>
      <dgm:spPr/>
    </dgm:pt>
    <dgm:pt modelId="{C9F4C2C9-DA9A-4A32-AA65-D95056B1D4BC}" type="pres">
      <dgm:prSet presAssocID="{E905F843-000B-4124-BCBA-4FFAF177A7AA}" presName="accentRepeatNode" presStyleLbl="solidFgAcc1" presStyleIdx="0" presStyleCnt="4"/>
      <dgm:spPr/>
    </dgm:pt>
    <dgm:pt modelId="{4BB542F3-FC59-4D22-B834-9C181EE01478}" type="pres">
      <dgm:prSet presAssocID="{C0DD1994-8113-455A-8C9A-5C4756E1895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77E74-9896-478B-82AB-48932482BD1B}" type="pres">
      <dgm:prSet presAssocID="{C0DD1994-8113-455A-8C9A-5C4756E18951}" presName="accent_2" presStyleCnt="0"/>
      <dgm:spPr/>
    </dgm:pt>
    <dgm:pt modelId="{D01C88A3-F98C-4E29-91B0-EB14874A73A3}" type="pres">
      <dgm:prSet presAssocID="{C0DD1994-8113-455A-8C9A-5C4756E18951}" presName="accentRepeatNode" presStyleLbl="solidFgAcc1" presStyleIdx="1" presStyleCnt="4"/>
      <dgm:spPr/>
    </dgm:pt>
    <dgm:pt modelId="{9C52DEDF-955E-4BE0-B1F1-BDFF5751C45B}" type="pres">
      <dgm:prSet presAssocID="{33AF653D-2D38-44FB-9B60-0BF8F166824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ABFCF-3361-462D-B369-D3114C316032}" type="pres">
      <dgm:prSet presAssocID="{33AF653D-2D38-44FB-9B60-0BF8F166824B}" presName="accent_3" presStyleCnt="0"/>
      <dgm:spPr/>
    </dgm:pt>
    <dgm:pt modelId="{288730D5-389D-4895-A586-A784B3C3DE8B}" type="pres">
      <dgm:prSet presAssocID="{33AF653D-2D38-44FB-9B60-0BF8F166824B}" presName="accentRepeatNode" presStyleLbl="solidFgAcc1" presStyleIdx="2" presStyleCnt="4"/>
      <dgm:spPr/>
    </dgm:pt>
    <dgm:pt modelId="{EB2FB2C8-A6BF-47A2-B75F-0E81A0166E10}" type="pres">
      <dgm:prSet presAssocID="{BA64FA8F-73D6-440A-BB23-D4177829B46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B6AFA-6057-46FB-9020-EF0D12FF6E1F}" type="pres">
      <dgm:prSet presAssocID="{BA64FA8F-73D6-440A-BB23-D4177829B468}" presName="accent_4" presStyleCnt="0"/>
      <dgm:spPr/>
    </dgm:pt>
    <dgm:pt modelId="{1A69B088-A3CB-45C8-8BC0-9A67D5E4A315}" type="pres">
      <dgm:prSet presAssocID="{BA64FA8F-73D6-440A-BB23-D4177829B468}" presName="accentRepeatNode" presStyleLbl="solidFgAcc1" presStyleIdx="3" presStyleCnt="4"/>
      <dgm:spPr/>
    </dgm:pt>
  </dgm:ptLst>
  <dgm:cxnLst>
    <dgm:cxn modelId="{84949DB5-929E-4211-9F88-265323B4648B}" type="presOf" srcId="{E905F843-000B-4124-BCBA-4FFAF177A7AA}" destId="{AABA030D-0A9E-4BC9-914E-6BB18C813BAA}" srcOrd="0" destOrd="0" presId="urn:microsoft.com/office/officeart/2008/layout/VerticalCurvedList"/>
    <dgm:cxn modelId="{8D62AB8E-0B6D-45F0-B133-33A203E8A6F2}" srcId="{F7329CFF-D80A-45EC-8A03-03F13C0A30B5}" destId="{E905F843-000B-4124-BCBA-4FFAF177A7AA}" srcOrd="0" destOrd="0" parTransId="{2A38962B-FDF5-46C6-A5BA-88DEFC155D0F}" sibTransId="{1DCD8407-9F3F-4CE2-B01A-7256F0217AC1}"/>
    <dgm:cxn modelId="{55F261D4-5508-4752-AB90-039319BCE681}" srcId="{F7329CFF-D80A-45EC-8A03-03F13C0A30B5}" destId="{BA64FA8F-73D6-440A-BB23-D4177829B468}" srcOrd="3" destOrd="0" parTransId="{EEB11B72-88E7-4C6B-B32C-1D27CD0087DA}" sibTransId="{4B7F18B5-552F-4144-AF1F-7C40D4CA17B3}"/>
    <dgm:cxn modelId="{D494FF39-8025-4935-9248-F4C00FA8B5DA}" type="presOf" srcId="{1DCD8407-9F3F-4CE2-B01A-7256F0217AC1}" destId="{103F19F4-DCE6-46C2-ABDA-B5CDD96FA976}" srcOrd="0" destOrd="0" presId="urn:microsoft.com/office/officeart/2008/layout/VerticalCurvedList"/>
    <dgm:cxn modelId="{0B7251D6-DB20-4B94-9D65-AF1A392E3B64}" srcId="{F7329CFF-D80A-45EC-8A03-03F13C0A30B5}" destId="{33AF653D-2D38-44FB-9B60-0BF8F166824B}" srcOrd="2" destOrd="0" parTransId="{DD7101A7-5A50-44DC-BDE0-1DFAE6A9E176}" sibTransId="{F74F89C8-F66F-4E70-9B79-226B3DB93BCA}"/>
    <dgm:cxn modelId="{4470C0A0-1020-495B-BE1B-B27E58C687DE}" type="presOf" srcId="{C0DD1994-8113-455A-8C9A-5C4756E18951}" destId="{4BB542F3-FC59-4D22-B834-9C181EE01478}" srcOrd="0" destOrd="0" presId="urn:microsoft.com/office/officeart/2008/layout/VerticalCurvedList"/>
    <dgm:cxn modelId="{9ECB7933-82AE-4BB0-AA24-30D80AE5EF71}" type="presOf" srcId="{BA64FA8F-73D6-440A-BB23-D4177829B468}" destId="{EB2FB2C8-A6BF-47A2-B75F-0E81A0166E10}" srcOrd="0" destOrd="0" presId="urn:microsoft.com/office/officeart/2008/layout/VerticalCurvedList"/>
    <dgm:cxn modelId="{F3EC1D2B-B102-46A0-996D-0DB11E2C495E}" type="presOf" srcId="{33AF653D-2D38-44FB-9B60-0BF8F166824B}" destId="{9C52DEDF-955E-4BE0-B1F1-BDFF5751C45B}" srcOrd="0" destOrd="0" presId="urn:microsoft.com/office/officeart/2008/layout/VerticalCurvedList"/>
    <dgm:cxn modelId="{862A5D59-E2DB-4E8D-991A-629F27D1A462}" srcId="{F7329CFF-D80A-45EC-8A03-03F13C0A30B5}" destId="{C0DD1994-8113-455A-8C9A-5C4756E18951}" srcOrd="1" destOrd="0" parTransId="{D394F569-7AAA-421F-AEFE-63CD4D757F15}" sibTransId="{119FBCE2-ACFD-410F-8227-96D633264555}"/>
    <dgm:cxn modelId="{F5B65238-9959-4754-B4A0-0580D28F5627}" type="presOf" srcId="{F7329CFF-D80A-45EC-8A03-03F13C0A30B5}" destId="{4A104960-CF3C-49B3-AFC0-EAB76CE7AC63}" srcOrd="0" destOrd="0" presId="urn:microsoft.com/office/officeart/2008/layout/VerticalCurvedList"/>
    <dgm:cxn modelId="{131EB1FE-ED0D-41DC-B7D9-C03113843DD4}" type="presParOf" srcId="{4A104960-CF3C-49B3-AFC0-EAB76CE7AC63}" destId="{214DA3AF-765B-48A1-9590-C6E915212A55}" srcOrd="0" destOrd="0" presId="urn:microsoft.com/office/officeart/2008/layout/VerticalCurvedList"/>
    <dgm:cxn modelId="{C95FCEEA-86E4-455D-8BE0-42D9100983EE}" type="presParOf" srcId="{214DA3AF-765B-48A1-9590-C6E915212A55}" destId="{CAB77162-CEB2-4F80-BADC-912D18EBFCDA}" srcOrd="0" destOrd="0" presId="urn:microsoft.com/office/officeart/2008/layout/VerticalCurvedList"/>
    <dgm:cxn modelId="{3B673FE0-273E-4B25-974E-D1B0CF72C1E8}" type="presParOf" srcId="{CAB77162-CEB2-4F80-BADC-912D18EBFCDA}" destId="{5910DCF2-07F5-4B48-A671-A13F2B423ACA}" srcOrd="0" destOrd="0" presId="urn:microsoft.com/office/officeart/2008/layout/VerticalCurvedList"/>
    <dgm:cxn modelId="{92BCD8E1-27A8-472A-9E68-78ACAE22BF85}" type="presParOf" srcId="{CAB77162-CEB2-4F80-BADC-912D18EBFCDA}" destId="{103F19F4-DCE6-46C2-ABDA-B5CDD96FA976}" srcOrd="1" destOrd="0" presId="urn:microsoft.com/office/officeart/2008/layout/VerticalCurvedList"/>
    <dgm:cxn modelId="{20891C19-BEAE-4D0B-80EB-4E737149F462}" type="presParOf" srcId="{CAB77162-CEB2-4F80-BADC-912D18EBFCDA}" destId="{E37FD76C-A703-4B87-B7CE-28B6B25C5959}" srcOrd="2" destOrd="0" presId="urn:microsoft.com/office/officeart/2008/layout/VerticalCurvedList"/>
    <dgm:cxn modelId="{6F1355BB-98DB-4738-93AB-1612233A41DC}" type="presParOf" srcId="{CAB77162-CEB2-4F80-BADC-912D18EBFCDA}" destId="{F1F8A479-7641-4C9F-A62B-85A235B48386}" srcOrd="3" destOrd="0" presId="urn:microsoft.com/office/officeart/2008/layout/VerticalCurvedList"/>
    <dgm:cxn modelId="{BDD45A26-01F6-4B37-A529-8066B7BEA190}" type="presParOf" srcId="{214DA3AF-765B-48A1-9590-C6E915212A55}" destId="{AABA030D-0A9E-4BC9-914E-6BB18C813BAA}" srcOrd="1" destOrd="0" presId="urn:microsoft.com/office/officeart/2008/layout/VerticalCurvedList"/>
    <dgm:cxn modelId="{DAC8A038-99B1-4C96-B609-68AD482C14D1}" type="presParOf" srcId="{214DA3AF-765B-48A1-9590-C6E915212A55}" destId="{3D4E8961-BF05-4E68-B281-A1C4C5499466}" srcOrd="2" destOrd="0" presId="urn:microsoft.com/office/officeart/2008/layout/VerticalCurvedList"/>
    <dgm:cxn modelId="{84EFC751-D3EA-4BF8-92F3-B81E2C6E645E}" type="presParOf" srcId="{3D4E8961-BF05-4E68-B281-A1C4C5499466}" destId="{C9F4C2C9-DA9A-4A32-AA65-D95056B1D4BC}" srcOrd="0" destOrd="0" presId="urn:microsoft.com/office/officeart/2008/layout/VerticalCurvedList"/>
    <dgm:cxn modelId="{28B55D34-B2F5-4888-B62C-66D08995164D}" type="presParOf" srcId="{214DA3AF-765B-48A1-9590-C6E915212A55}" destId="{4BB542F3-FC59-4D22-B834-9C181EE01478}" srcOrd="3" destOrd="0" presId="urn:microsoft.com/office/officeart/2008/layout/VerticalCurvedList"/>
    <dgm:cxn modelId="{4C3CFC39-3008-47F4-BA36-8C05D20AE2E0}" type="presParOf" srcId="{214DA3AF-765B-48A1-9590-C6E915212A55}" destId="{B5577E74-9896-478B-82AB-48932482BD1B}" srcOrd="4" destOrd="0" presId="urn:microsoft.com/office/officeart/2008/layout/VerticalCurvedList"/>
    <dgm:cxn modelId="{CE0D3144-B306-4DAF-8CD6-1701A35A89B9}" type="presParOf" srcId="{B5577E74-9896-478B-82AB-48932482BD1B}" destId="{D01C88A3-F98C-4E29-91B0-EB14874A73A3}" srcOrd="0" destOrd="0" presId="urn:microsoft.com/office/officeart/2008/layout/VerticalCurvedList"/>
    <dgm:cxn modelId="{316272DB-5AD0-4174-8D38-E252D77F03A6}" type="presParOf" srcId="{214DA3AF-765B-48A1-9590-C6E915212A55}" destId="{9C52DEDF-955E-4BE0-B1F1-BDFF5751C45B}" srcOrd="5" destOrd="0" presId="urn:microsoft.com/office/officeart/2008/layout/VerticalCurvedList"/>
    <dgm:cxn modelId="{F69672AC-45F9-4C57-B1EF-85AAE54D9F8F}" type="presParOf" srcId="{214DA3AF-765B-48A1-9590-C6E915212A55}" destId="{959ABFCF-3361-462D-B369-D3114C316032}" srcOrd="6" destOrd="0" presId="urn:microsoft.com/office/officeart/2008/layout/VerticalCurvedList"/>
    <dgm:cxn modelId="{9780C682-DD35-4C4C-97A5-21E8EEF8F8F3}" type="presParOf" srcId="{959ABFCF-3361-462D-B369-D3114C316032}" destId="{288730D5-389D-4895-A586-A784B3C3DE8B}" srcOrd="0" destOrd="0" presId="urn:microsoft.com/office/officeart/2008/layout/VerticalCurvedList"/>
    <dgm:cxn modelId="{3FC94FC3-AA4F-4500-8366-DF412060F813}" type="presParOf" srcId="{214DA3AF-765B-48A1-9590-C6E915212A55}" destId="{EB2FB2C8-A6BF-47A2-B75F-0E81A0166E10}" srcOrd="7" destOrd="0" presId="urn:microsoft.com/office/officeart/2008/layout/VerticalCurvedList"/>
    <dgm:cxn modelId="{DAD63375-EEC5-463B-990E-02495332EF41}" type="presParOf" srcId="{214DA3AF-765B-48A1-9590-C6E915212A55}" destId="{9C0B6AFA-6057-46FB-9020-EF0D12FF6E1F}" srcOrd="8" destOrd="0" presId="urn:microsoft.com/office/officeart/2008/layout/VerticalCurvedList"/>
    <dgm:cxn modelId="{20EDFF3A-FC9B-486C-B956-B2288288EC10}" type="presParOf" srcId="{9C0B6AFA-6057-46FB-9020-EF0D12FF6E1F}" destId="{1A69B088-A3CB-45C8-8BC0-9A67D5E4A31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3AFA1F-9A2D-4DCE-BDEF-A3B61A1AEDBE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FFF689-C25C-434A-AAEF-C555EE48EE2E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Государственные вопросы по-прежнему решал партийный аппарат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6266A4-2BA5-4B02-873B-F5179AF619B9}" type="parTrans" cxnId="{74DCA282-7508-4E5B-ABB9-DA3DC5756D75}">
      <dgm:prSet/>
      <dgm:spPr/>
      <dgm:t>
        <a:bodyPr/>
        <a:lstStyle/>
        <a:p>
          <a:endParaRPr lang="ru-RU"/>
        </a:p>
      </dgm:t>
    </dgm:pt>
    <dgm:pt modelId="{6FAD3740-2E36-4D04-A691-7D5E069F8290}" type="sibTrans" cxnId="{74DCA282-7508-4E5B-ABB9-DA3DC5756D75}">
      <dgm:prSet/>
      <dgm:spPr/>
      <dgm:t>
        <a:bodyPr/>
        <a:lstStyle/>
        <a:p>
          <a:endParaRPr lang="ru-RU"/>
        </a:p>
      </dgm:t>
    </dgm:pt>
    <dgm:pt modelId="{DAF9F36B-26FF-41E8-9AC6-513B19DE5146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Основная тяжесть налогов приходилась на частных предпринимателей и кулаков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F433B3-98DB-48E9-882D-A38515220795}" type="parTrans" cxnId="{39A025AD-4E18-4A02-BB24-22B0340EE2D4}">
      <dgm:prSet/>
      <dgm:spPr/>
      <dgm:t>
        <a:bodyPr/>
        <a:lstStyle/>
        <a:p>
          <a:endParaRPr lang="ru-RU"/>
        </a:p>
      </dgm:t>
    </dgm:pt>
    <dgm:pt modelId="{403951B3-0A6E-491F-826F-CC5844DB1D34}" type="sibTrans" cxnId="{39A025AD-4E18-4A02-BB24-22B0340EE2D4}">
      <dgm:prSet/>
      <dgm:spPr/>
      <dgm:t>
        <a:bodyPr/>
        <a:lstStyle/>
        <a:p>
          <a:endParaRPr lang="ru-RU"/>
        </a:p>
      </dgm:t>
    </dgm:pt>
    <dgm:pt modelId="{4A2F221D-C091-4BA8-BE26-74BE93811848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Большевики сохранили государственную монополию на внешнюю торговлю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B53CC2-A805-4F81-8D4C-DB9F7817E9C8}" type="parTrans" cxnId="{DDD5CD17-8677-476B-82EA-05F64F21B7B7}">
      <dgm:prSet/>
      <dgm:spPr/>
      <dgm:t>
        <a:bodyPr/>
        <a:lstStyle/>
        <a:p>
          <a:endParaRPr lang="ru-RU"/>
        </a:p>
      </dgm:t>
    </dgm:pt>
    <dgm:pt modelId="{2004CEC3-88CA-4984-AFBA-CD6B648914AB}" type="sibTrans" cxnId="{DDD5CD17-8677-476B-82EA-05F64F21B7B7}">
      <dgm:prSet/>
      <dgm:spPr/>
      <dgm:t>
        <a:bodyPr/>
        <a:lstStyle/>
        <a:p>
          <a:endParaRPr lang="ru-RU"/>
        </a:p>
      </dgm:t>
    </dgm:pt>
    <dgm:pt modelId="{C17D8DB3-FA34-4795-B720-AB17A6E7D6BE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 выборах депутатов в органы власти преимущество имели рабочие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4D63FF-24B3-4281-BC0D-CB10B4A0EDFA}" type="parTrans" cxnId="{3ACA2D7A-85F4-4E05-910A-FDE7D5CB0704}">
      <dgm:prSet/>
      <dgm:spPr/>
      <dgm:t>
        <a:bodyPr/>
        <a:lstStyle/>
        <a:p>
          <a:endParaRPr lang="ru-RU"/>
        </a:p>
      </dgm:t>
    </dgm:pt>
    <dgm:pt modelId="{5301BD35-B855-4F70-A688-A3B36BB95435}" type="sibTrans" cxnId="{3ACA2D7A-85F4-4E05-910A-FDE7D5CB0704}">
      <dgm:prSet/>
      <dgm:spPr/>
      <dgm:t>
        <a:bodyPr/>
        <a:lstStyle/>
        <a:p>
          <a:endParaRPr lang="ru-RU"/>
        </a:p>
      </dgm:t>
    </dgm:pt>
    <dgm:pt modelId="{82E63750-3410-41AA-B127-5A0B48B51A19}" type="pres">
      <dgm:prSet presAssocID="{783AFA1F-9A2D-4DCE-BDEF-A3B61A1AEDB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FE07C12-F1F1-4FE8-812C-962442DE02AF}" type="pres">
      <dgm:prSet presAssocID="{783AFA1F-9A2D-4DCE-BDEF-A3B61A1AEDBE}" presName="Name1" presStyleCnt="0"/>
      <dgm:spPr/>
    </dgm:pt>
    <dgm:pt modelId="{7C59D431-DD2C-459F-BF92-6039B699C9A0}" type="pres">
      <dgm:prSet presAssocID="{783AFA1F-9A2D-4DCE-BDEF-A3B61A1AEDBE}" presName="cycle" presStyleCnt="0"/>
      <dgm:spPr/>
    </dgm:pt>
    <dgm:pt modelId="{5BE1841A-6534-41D6-AEAE-87F546C8F19B}" type="pres">
      <dgm:prSet presAssocID="{783AFA1F-9A2D-4DCE-BDEF-A3B61A1AEDBE}" presName="srcNode" presStyleLbl="node1" presStyleIdx="0" presStyleCnt="4"/>
      <dgm:spPr/>
    </dgm:pt>
    <dgm:pt modelId="{9F8AA1B3-FED5-4CA5-B6C0-59B838BEF890}" type="pres">
      <dgm:prSet presAssocID="{783AFA1F-9A2D-4DCE-BDEF-A3B61A1AEDBE}" presName="conn" presStyleLbl="parChTrans1D2" presStyleIdx="0" presStyleCnt="1"/>
      <dgm:spPr/>
      <dgm:t>
        <a:bodyPr/>
        <a:lstStyle/>
        <a:p>
          <a:endParaRPr lang="ru-RU"/>
        </a:p>
      </dgm:t>
    </dgm:pt>
    <dgm:pt modelId="{57CF25B0-11AB-4DEA-A065-6E82672D6DA2}" type="pres">
      <dgm:prSet presAssocID="{783AFA1F-9A2D-4DCE-BDEF-A3B61A1AEDBE}" presName="extraNode" presStyleLbl="node1" presStyleIdx="0" presStyleCnt="4"/>
      <dgm:spPr/>
    </dgm:pt>
    <dgm:pt modelId="{FFE39C7C-610A-43E8-A13C-FDE559D2CB87}" type="pres">
      <dgm:prSet presAssocID="{783AFA1F-9A2D-4DCE-BDEF-A3B61A1AEDBE}" presName="dstNode" presStyleLbl="node1" presStyleIdx="0" presStyleCnt="4"/>
      <dgm:spPr/>
    </dgm:pt>
    <dgm:pt modelId="{556475F9-A639-4965-884E-49B5543644DB}" type="pres">
      <dgm:prSet presAssocID="{1FFFF689-C25C-434A-AAEF-C555EE48EE2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B4FFD-D905-4B84-ACD3-24E68AACC476}" type="pres">
      <dgm:prSet presAssocID="{1FFFF689-C25C-434A-AAEF-C555EE48EE2E}" presName="accent_1" presStyleCnt="0"/>
      <dgm:spPr/>
    </dgm:pt>
    <dgm:pt modelId="{7C418319-194F-4B5C-8323-833151B55184}" type="pres">
      <dgm:prSet presAssocID="{1FFFF689-C25C-434A-AAEF-C555EE48EE2E}" presName="accentRepeatNode" presStyleLbl="solidFgAcc1" presStyleIdx="0" presStyleCnt="4"/>
      <dgm:spPr/>
    </dgm:pt>
    <dgm:pt modelId="{2A1A4469-D413-4F33-9F7D-D7D9C268CD35}" type="pres">
      <dgm:prSet presAssocID="{C17D8DB3-FA34-4795-B720-AB17A6E7D6B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912AD-ECD5-469B-8459-37F41BCCA25F}" type="pres">
      <dgm:prSet presAssocID="{C17D8DB3-FA34-4795-B720-AB17A6E7D6BE}" presName="accent_2" presStyleCnt="0"/>
      <dgm:spPr/>
    </dgm:pt>
    <dgm:pt modelId="{4F8029C3-A394-436F-B93A-4CE1585550B3}" type="pres">
      <dgm:prSet presAssocID="{C17D8DB3-FA34-4795-B720-AB17A6E7D6BE}" presName="accentRepeatNode" presStyleLbl="solidFgAcc1" presStyleIdx="1" presStyleCnt="4"/>
      <dgm:spPr/>
    </dgm:pt>
    <dgm:pt modelId="{A50A4CB0-CE61-45E4-95A8-46BA0F484EE2}" type="pres">
      <dgm:prSet presAssocID="{DAF9F36B-26FF-41E8-9AC6-513B19DE514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FEB529-B315-4488-9A49-689F88F73CD8}" type="pres">
      <dgm:prSet presAssocID="{DAF9F36B-26FF-41E8-9AC6-513B19DE5146}" presName="accent_3" presStyleCnt="0"/>
      <dgm:spPr/>
    </dgm:pt>
    <dgm:pt modelId="{CBA59497-584C-48FE-BEBE-72EA3F35E4E2}" type="pres">
      <dgm:prSet presAssocID="{DAF9F36B-26FF-41E8-9AC6-513B19DE5146}" presName="accentRepeatNode" presStyleLbl="solidFgAcc1" presStyleIdx="2" presStyleCnt="4"/>
      <dgm:spPr/>
    </dgm:pt>
    <dgm:pt modelId="{016B54F9-7446-48C0-92AB-597D02B48A06}" type="pres">
      <dgm:prSet presAssocID="{4A2F221D-C091-4BA8-BE26-74BE9381184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B00BB-F9E7-4941-AECA-D4018892F707}" type="pres">
      <dgm:prSet presAssocID="{4A2F221D-C091-4BA8-BE26-74BE93811848}" presName="accent_4" presStyleCnt="0"/>
      <dgm:spPr/>
    </dgm:pt>
    <dgm:pt modelId="{B04D73C9-726C-4381-ABF8-7BC6407C4747}" type="pres">
      <dgm:prSet presAssocID="{4A2F221D-C091-4BA8-BE26-74BE93811848}" presName="accentRepeatNode" presStyleLbl="solidFgAcc1" presStyleIdx="3" presStyleCnt="4"/>
      <dgm:spPr/>
    </dgm:pt>
  </dgm:ptLst>
  <dgm:cxnLst>
    <dgm:cxn modelId="{170D45E1-E222-4DB1-9A5D-3FB2F56FD705}" type="presOf" srcId="{C17D8DB3-FA34-4795-B720-AB17A6E7D6BE}" destId="{2A1A4469-D413-4F33-9F7D-D7D9C268CD35}" srcOrd="0" destOrd="0" presId="urn:microsoft.com/office/officeart/2008/layout/VerticalCurvedList"/>
    <dgm:cxn modelId="{1D3D4ECD-0EB6-40E8-B582-CF52FA3CF44E}" type="presOf" srcId="{783AFA1F-9A2D-4DCE-BDEF-A3B61A1AEDBE}" destId="{82E63750-3410-41AA-B127-5A0B48B51A19}" srcOrd="0" destOrd="0" presId="urn:microsoft.com/office/officeart/2008/layout/VerticalCurvedList"/>
    <dgm:cxn modelId="{3ACA2D7A-85F4-4E05-910A-FDE7D5CB0704}" srcId="{783AFA1F-9A2D-4DCE-BDEF-A3B61A1AEDBE}" destId="{C17D8DB3-FA34-4795-B720-AB17A6E7D6BE}" srcOrd="1" destOrd="0" parTransId="{2F4D63FF-24B3-4281-BC0D-CB10B4A0EDFA}" sibTransId="{5301BD35-B855-4F70-A688-A3B36BB95435}"/>
    <dgm:cxn modelId="{A74EBBAE-C0D0-4371-82ED-DCAB32B40088}" type="presOf" srcId="{1FFFF689-C25C-434A-AAEF-C555EE48EE2E}" destId="{556475F9-A639-4965-884E-49B5543644DB}" srcOrd="0" destOrd="0" presId="urn:microsoft.com/office/officeart/2008/layout/VerticalCurvedList"/>
    <dgm:cxn modelId="{AF72B216-65D6-4D23-BEB4-BC681D22BD8E}" type="presOf" srcId="{6FAD3740-2E36-4D04-A691-7D5E069F8290}" destId="{9F8AA1B3-FED5-4CA5-B6C0-59B838BEF890}" srcOrd="0" destOrd="0" presId="urn:microsoft.com/office/officeart/2008/layout/VerticalCurvedList"/>
    <dgm:cxn modelId="{DDD5CD17-8677-476B-82EA-05F64F21B7B7}" srcId="{783AFA1F-9A2D-4DCE-BDEF-A3B61A1AEDBE}" destId="{4A2F221D-C091-4BA8-BE26-74BE93811848}" srcOrd="3" destOrd="0" parTransId="{26B53CC2-A805-4F81-8D4C-DB9F7817E9C8}" sibTransId="{2004CEC3-88CA-4984-AFBA-CD6B648914AB}"/>
    <dgm:cxn modelId="{502E20AE-E9E3-4B5A-B402-0E40B2D35CF8}" type="presOf" srcId="{DAF9F36B-26FF-41E8-9AC6-513B19DE5146}" destId="{A50A4CB0-CE61-45E4-95A8-46BA0F484EE2}" srcOrd="0" destOrd="0" presId="urn:microsoft.com/office/officeart/2008/layout/VerticalCurvedList"/>
    <dgm:cxn modelId="{CF28D4B6-AE55-47FD-82C4-6FABE75AE937}" type="presOf" srcId="{4A2F221D-C091-4BA8-BE26-74BE93811848}" destId="{016B54F9-7446-48C0-92AB-597D02B48A06}" srcOrd="0" destOrd="0" presId="urn:microsoft.com/office/officeart/2008/layout/VerticalCurvedList"/>
    <dgm:cxn modelId="{74DCA282-7508-4E5B-ABB9-DA3DC5756D75}" srcId="{783AFA1F-9A2D-4DCE-BDEF-A3B61A1AEDBE}" destId="{1FFFF689-C25C-434A-AAEF-C555EE48EE2E}" srcOrd="0" destOrd="0" parTransId="{3E6266A4-2BA5-4B02-873B-F5179AF619B9}" sibTransId="{6FAD3740-2E36-4D04-A691-7D5E069F8290}"/>
    <dgm:cxn modelId="{39A025AD-4E18-4A02-BB24-22B0340EE2D4}" srcId="{783AFA1F-9A2D-4DCE-BDEF-A3B61A1AEDBE}" destId="{DAF9F36B-26FF-41E8-9AC6-513B19DE5146}" srcOrd="2" destOrd="0" parTransId="{7CF433B3-98DB-48E9-882D-A38515220795}" sibTransId="{403951B3-0A6E-491F-826F-CC5844DB1D34}"/>
    <dgm:cxn modelId="{D4559D75-178F-44DF-8F37-F05036869004}" type="presParOf" srcId="{82E63750-3410-41AA-B127-5A0B48B51A19}" destId="{FFE07C12-F1F1-4FE8-812C-962442DE02AF}" srcOrd="0" destOrd="0" presId="urn:microsoft.com/office/officeart/2008/layout/VerticalCurvedList"/>
    <dgm:cxn modelId="{341B28B5-1A16-44B5-A779-96946DEE3EEB}" type="presParOf" srcId="{FFE07C12-F1F1-4FE8-812C-962442DE02AF}" destId="{7C59D431-DD2C-459F-BF92-6039B699C9A0}" srcOrd="0" destOrd="0" presId="urn:microsoft.com/office/officeart/2008/layout/VerticalCurvedList"/>
    <dgm:cxn modelId="{3E5B8165-C76C-49AD-9E1A-E5BF2FB5D2A0}" type="presParOf" srcId="{7C59D431-DD2C-459F-BF92-6039B699C9A0}" destId="{5BE1841A-6534-41D6-AEAE-87F546C8F19B}" srcOrd="0" destOrd="0" presId="urn:microsoft.com/office/officeart/2008/layout/VerticalCurvedList"/>
    <dgm:cxn modelId="{12E64ED0-3E27-4FCE-B303-69A44AA5228D}" type="presParOf" srcId="{7C59D431-DD2C-459F-BF92-6039B699C9A0}" destId="{9F8AA1B3-FED5-4CA5-B6C0-59B838BEF890}" srcOrd="1" destOrd="0" presId="urn:microsoft.com/office/officeart/2008/layout/VerticalCurvedList"/>
    <dgm:cxn modelId="{32CC8E74-0000-4573-A13C-7BE8E20882B8}" type="presParOf" srcId="{7C59D431-DD2C-459F-BF92-6039B699C9A0}" destId="{57CF25B0-11AB-4DEA-A065-6E82672D6DA2}" srcOrd="2" destOrd="0" presId="urn:microsoft.com/office/officeart/2008/layout/VerticalCurvedList"/>
    <dgm:cxn modelId="{2D3DA2D5-879E-449C-B930-1A3F4079EB10}" type="presParOf" srcId="{7C59D431-DD2C-459F-BF92-6039B699C9A0}" destId="{FFE39C7C-610A-43E8-A13C-FDE559D2CB87}" srcOrd="3" destOrd="0" presId="urn:microsoft.com/office/officeart/2008/layout/VerticalCurvedList"/>
    <dgm:cxn modelId="{4AC145FB-EB69-4CA2-B4A8-A6DEC8577595}" type="presParOf" srcId="{FFE07C12-F1F1-4FE8-812C-962442DE02AF}" destId="{556475F9-A639-4965-884E-49B5543644DB}" srcOrd="1" destOrd="0" presId="urn:microsoft.com/office/officeart/2008/layout/VerticalCurvedList"/>
    <dgm:cxn modelId="{C21BDB9D-7F97-4BF1-B717-458AE5676342}" type="presParOf" srcId="{FFE07C12-F1F1-4FE8-812C-962442DE02AF}" destId="{405B4FFD-D905-4B84-ACD3-24E68AACC476}" srcOrd="2" destOrd="0" presId="urn:microsoft.com/office/officeart/2008/layout/VerticalCurvedList"/>
    <dgm:cxn modelId="{1D8AB422-5C59-4187-8427-731DB791A35A}" type="presParOf" srcId="{405B4FFD-D905-4B84-ACD3-24E68AACC476}" destId="{7C418319-194F-4B5C-8323-833151B55184}" srcOrd="0" destOrd="0" presId="urn:microsoft.com/office/officeart/2008/layout/VerticalCurvedList"/>
    <dgm:cxn modelId="{D67A7655-F5CE-45F7-B550-CF87130FE024}" type="presParOf" srcId="{FFE07C12-F1F1-4FE8-812C-962442DE02AF}" destId="{2A1A4469-D413-4F33-9F7D-D7D9C268CD35}" srcOrd="3" destOrd="0" presId="urn:microsoft.com/office/officeart/2008/layout/VerticalCurvedList"/>
    <dgm:cxn modelId="{2045E650-F51F-448E-9A78-21AE419FEB1F}" type="presParOf" srcId="{FFE07C12-F1F1-4FE8-812C-962442DE02AF}" destId="{C8B912AD-ECD5-469B-8459-37F41BCCA25F}" srcOrd="4" destOrd="0" presId="urn:microsoft.com/office/officeart/2008/layout/VerticalCurvedList"/>
    <dgm:cxn modelId="{2DE066F4-8CC7-4FE7-9F5B-F96383D809C7}" type="presParOf" srcId="{C8B912AD-ECD5-469B-8459-37F41BCCA25F}" destId="{4F8029C3-A394-436F-B93A-4CE1585550B3}" srcOrd="0" destOrd="0" presId="urn:microsoft.com/office/officeart/2008/layout/VerticalCurvedList"/>
    <dgm:cxn modelId="{99AEDA2B-1140-4603-B84C-842535B11A25}" type="presParOf" srcId="{FFE07C12-F1F1-4FE8-812C-962442DE02AF}" destId="{A50A4CB0-CE61-45E4-95A8-46BA0F484EE2}" srcOrd="5" destOrd="0" presId="urn:microsoft.com/office/officeart/2008/layout/VerticalCurvedList"/>
    <dgm:cxn modelId="{02DFB3CA-0BFE-4652-9D49-0784225E5A66}" type="presParOf" srcId="{FFE07C12-F1F1-4FE8-812C-962442DE02AF}" destId="{59FEB529-B315-4488-9A49-689F88F73CD8}" srcOrd="6" destOrd="0" presId="urn:microsoft.com/office/officeart/2008/layout/VerticalCurvedList"/>
    <dgm:cxn modelId="{7F3B3392-D3E2-4F14-9546-99C0DF9FCC6E}" type="presParOf" srcId="{59FEB529-B315-4488-9A49-689F88F73CD8}" destId="{CBA59497-584C-48FE-BEBE-72EA3F35E4E2}" srcOrd="0" destOrd="0" presId="urn:microsoft.com/office/officeart/2008/layout/VerticalCurvedList"/>
    <dgm:cxn modelId="{DCF032A5-C688-4F37-A672-A6C5206053DE}" type="presParOf" srcId="{FFE07C12-F1F1-4FE8-812C-962442DE02AF}" destId="{016B54F9-7446-48C0-92AB-597D02B48A06}" srcOrd="7" destOrd="0" presId="urn:microsoft.com/office/officeart/2008/layout/VerticalCurvedList"/>
    <dgm:cxn modelId="{9510519B-2C5D-40DD-9B7A-0CBAFC8FF985}" type="presParOf" srcId="{FFE07C12-F1F1-4FE8-812C-962442DE02AF}" destId="{217B00BB-F9E7-4941-AECA-D4018892F707}" srcOrd="8" destOrd="0" presId="urn:microsoft.com/office/officeart/2008/layout/VerticalCurvedList"/>
    <dgm:cxn modelId="{5AB009C1-C95F-4795-AC51-685DEC82B83F}" type="presParOf" srcId="{217B00BB-F9E7-4941-AECA-D4018892F707}" destId="{B04D73C9-726C-4381-ABF8-7BC6407C474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0A1489-5868-45C2-B6BE-120E8AD63E1E}">
      <dsp:nvSpPr>
        <dsp:cNvPr id="0" name=""/>
        <dsp:cNvSpPr/>
      </dsp:nvSpPr>
      <dsp:spPr>
        <a:xfrm>
          <a:off x="3657599" y="0"/>
          <a:ext cx="548640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/>
            <a:t>Обеспечить благоприятные условия для построения социалистического общества</a:t>
          </a:r>
          <a:endParaRPr lang="ru-RU" sz="2300" b="1" kern="1200" dirty="0"/>
        </a:p>
      </dsp:txBody>
      <dsp:txXfrm>
        <a:off x="3657599" y="0"/>
        <a:ext cx="5486400" cy="1269999"/>
      </dsp:txXfrm>
    </dsp:sp>
    <dsp:sp modelId="{5A5377BB-1FF0-4D12-9A50-2DCF86C8AB7A}">
      <dsp:nvSpPr>
        <dsp:cNvPr id="0" name=""/>
        <dsp:cNvSpPr/>
      </dsp:nvSpPr>
      <dsp:spPr>
        <a:xfrm>
          <a:off x="0" y="0"/>
          <a:ext cx="3657600" cy="126999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Политическая цель</a:t>
          </a:r>
          <a:endParaRPr lang="ru-RU" sz="3300" kern="1200" dirty="0"/>
        </a:p>
      </dsp:txBody>
      <dsp:txXfrm>
        <a:off x="0" y="0"/>
        <a:ext cx="3657600" cy="1269999"/>
      </dsp:txXfrm>
    </dsp:sp>
    <dsp:sp modelId="{39D8632B-54F2-44E5-A879-363C91358C15}">
      <dsp:nvSpPr>
        <dsp:cNvPr id="0" name=""/>
        <dsp:cNvSpPr/>
      </dsp:nvSpPr>
      <dsp:spPr>
        <a:xfrm>
          <a:off x="3657599" y="1397000"/>
          <a:ext cx="548640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/>
            <a:t>Снять социальную напряженность, укрепить союз рабочего класса и крестьянства</a:t>
          </a:r>
          <a:endParaRPr lang="ru-RU" sz="2300" b="1" kern="1200" dirty="0"/>
        </a:p>
      </dsp:txBody>
      <dsp:txXfrm>
        <a:off x="3657599" y="1397000"/>
        <a:ext cx="5486400" cy="1269999"/>
      </dsp:txXfrm>
    </dsp:sp>
    <dsp:sp modelId="{A55A2611-60F0-4248-9F96-F34D761F23D7}">
      <dsp:nvSpPr>
        <dsp:cNvPr id="0" name=""/>
        <dsp:cNvSpPr/>
      </dsp:nvSpPr>
      <dsp:spPr>
        <a:xfrm>
          <a:off x="0" y="1397000"/>
          <a:ext cx="3657600" cy="126999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Социальная цель</a:t>
          </a:r>
          <a:endParaRPr lang="ru-RU" sz="3300" kern="1200" dirty="0"/>
        </a:p>
      </dsp:txBody>
      <dsp:txXfrm>
        <a:off x="0" y="1397000"/>
        <a:ext cx="3657600" cy="1269999"/>
      </dsp:txXfrm>
    </dsp:sp>
    <dsp:sp modelId="{1BB33A8A-A2D7-477D-9B68-2BA06C422F04}">
      <dsp:nvSpPr>
        <dsp:cNvPr id="0" name=""/>
        <dsp:cNvSpPr/>
      </dsp:nvSpPr>
      <dsp:spPr>
        <a:xfrm>
          <a:off x="3657599" y="2793999"/>
          <a:ext cx="548640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/>
            <a:t>Выйти из кризиса и восстановить хозяйство за счет частной инициативы</a:t>
          </a:r>
          <a:endParaRPr lang="ru-RU" sz="2300" b="1" kern="1200" dirty="0"/>
        </a:p>
      </dsp:txBody>
      <dsp:txXfrm>
        <a:off x="3657599" y="2793999"/>
        <a:ext cx="5486400" cy="1269999"/>
      </dsp:txXfrm>
    </dsp:sp>
    <dsp:sp modelId="{DE4F97DC-1595-4C66-AA0B-E85F1287608F}">
      <dsp:nvSpPr>
        <dsp:cNvPr id="0" name=""/>
        <dsp:cNvSpPr/>
      </dsp:nvSpPr>
      <dsp:spPr>
        <a:xfrm>
          <a:off x="0" y="2793999"/>
          <a:ext cx="3657600" cy="126999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Экономическая цель</a:t>
          </a:r>
          <a:endParaRPr lang="ru-RU" sz="3300" kern="1200" dirty="0"/>
        </a:p>
      </dsp:txBody>
      <dsp:txXfrm>
        <a:off x="0" y="2793999"/>
        <a:ext cx="3657600" cy="12699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A00737-A947-4346-B877-8AD3F8F15F5F}">
      <dsp:nvSpPr>
        <dsp:cNvPr id="0" name=""/>
        <dsp:cNvSpPr/>
      </dsp:nvSpPr>
      <dsp:spPr>
        <a:xfrm>
          <a:off x="0" y="439632"/>
          <a:ext cx="8640960" cy="730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ED7668-C591-4110-AE86-1CF1548C5482}">
      <dsp:nvSpPr>
        <dsp:cNvPr id="0" name=""/>
        <dsp:cNvSpPr/>
      </dsp:nvSpPr>
      <dsp:spPr>
        <a:xfrm>
          <a:off x="424875" y="11592"/>
          <a:ext cx="8214242" cy="8560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Восстановление </a:t>
          </a:r>
          <a:r>
            <a:rPr lang="ru-RU" sz="29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свободной торговли</a:t>
          </a:r>
          <a:endParaRPr lang="ru-RU" sz="29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4875" y="11592"/>
        <a:ext cx="8214242" cy="856080"/>
      </dsp:txXfrm>
    </dsp:sp>
    <dsp:sp modelId="{E9E80FEF-8DCD-4E59-A6E8-958A82487EDF}">
      <dsp:nvSpPr>
        <dsp:cNvPr id="0" name=""/>
        <dsp:cNvSpPr/>
      </dsp:nvSpPr>
      <dsp:spPr>
        <a:xfrm>
          <a:off x="0" y="1755072"/>
          <a:ext cx="8640960" cy="730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DA4601-225A-4531-8AC6-DA7C0F24C8DF}">
      <dsp:nvSpPr>
        <dsp:cNvPr id="0" name=""/>
        <dsp:cNvSpPr/>
      </dsp:nvSpPr>
      <dsp:spPr>
        <a:xfrm>
          <a:off x="424875" y="1327032"/>
          <a:ext cx="8214301" cy="8560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Восстановление </a:t>
          </a:r>
          <a:r>
            <a:rPr lang="ru-RU" sz="29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денежной оплаты труда</a:t>
          </a:r>
          <a:endParaRPr lang="ru-RU" sz="29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4875" y="1327032"/>
        <a:ext cx="8214301" cy="856080"/>
      </dsp:txXfrm>
    </dsp:sp>
    <dsp:sp modelId="{CA0FC232-C34D-4CB0-AB0D-FB4B6FE202A2}">
      <dsp:nvSpPr>
        <dsp:cNvPr id="0" name=""/>
        <dsp:cNvSpPr/>
      </dsp:nvSpPr>
      <dsp:spPr>
        <a:xfrm>
          <a:off x="0" y="3070512"/>
          <a:ext cx="8640960" cy="730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320B51-F743-4102-B2ED-5B3EAF0FF5FA}">
      <dsp:nvSpPr>
        <dsp:cNvPr id="0" name=""/>
        <dsp:cNvSpPr/>
      </dsp:nvSpPr>
      <dsp:spPr>
        <a:xfrm>
          <a:off x="411373" y="2642472"/>
          <a:ext cx="8227468" cy="8560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Замена уравниловки </a:t>
          </a:r>
          <a:r>
            <a:rPr lang="ru-RU" sz="29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тарифной системой оплаты труда</a:t>
          </a:r>
          <a:endParaRPr lang="ru-RU" sz="29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373" y="2642472"/>
        <a:ext cx="8227468" cy="856080"/>
      </dsp:txXfrm>
    </dsp:sp>
    <dsp:sp modelId="{A900BA03-98DD-42EF-9A64-EBB683564265}">
      <dsp:nvSpPr>
        <dsp:cNvPr id="0" name=""/>
        <dsp:cNvSpPr/>
      </dsp:nvSpPr>
      <dsp:spPr>
        <a:xfrm>
          <a:off x="0" y="4385952"/>
          <a:ext cx="8640960" cy="730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681B71-FC63-4BF2-B90E-4BFE9C77A755}">
      <dsp:nvSpPr>
        <dsp:cNvPr id="0" name=""/>
        <dsp:cNvSpPr/>
      </dsp:nvSpPr>
      <dsp:spPr>
        <a:xfrm>
          <a:off x="411373" y="3957912"/>
          <a:ext cx="8227468" cy="8560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Отмена </a:t>
          </a:r>
          <a:r>
            <a:rPr lang="ru-RU" sz="29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трудовой повинности</a:t>
          </a:r>
          <a:endParaRPr lang="ru-RU" sz="29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373" y="3957912"/>
        <a:ext cx="8227468" cy="8560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A00737-A947-4346-B877-8AD3F8F15F5F}">
      <dsp:nvSpPr>
        <dsp:cNvPr id="0" name=""/>
        <dsp:cNvSpPr/>
      </dsp:nvSpPr>
      <dsp:spPr>
        <a:xfrm>
          <a:off x="0" y="439632"/>
          <a:ext cx="8640960" cy="730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ED7668-C591-4110-AE86-1CF1548C5482}">
      <dsp:nvSpPr>
        <dsp:cNvPr id="0" name=""/>
        <dsp:cNvSpPr/>
      </dsp:nvSpPr>
      <dsp:spPr>
        <a:xfrm>
          <a:off x="424875" y="11592"/>
          <a:ext cx="8214242" cy="8560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Снятие запрета на </a:t>
          </a:r>
          <a:r>
            <a:rPr lang="ru-RU" sz="29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перемену места работы</a:t>
          </a:r>
          <a:endParaRPr lang="ru-RU" sz="29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4875" y="11592"/>
        <a:ext cx="8214242" cy="856080"/>
      </dsp:txXfrm>
    </dsp:sp>
    <dsp:sp modelId="{E9E80FEF-8DCD-4E59-A6E8-958A82487EDF}">
      <dsp:nvSpPr>
        <dsp:cNvPr id="0" name=""/>
        <dsp:cNvSpPr/>
      </dsp:nvSpPr>
      <dsp:spPr>
        <a:xfrm>
          <a:off x="0" y="1755072"/>
          <a:ext cx="8640960" cy="730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DA4601-225A-4531-8AC6-DA7C0F24C8DF}">
      <dsp:nvSpPr>
        <dsp:cNvPr id="0" name=""/>
        <dsp:cNvSpPr/>
      </dsp:nvSpPr>
      <dsp:spPr>
        <a:xfrm>
          <a:off x="424875" y="1327032"/>
          <a:ext cx="8214301" cy="8560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Перевод предприятий на </a:t>
          </a:r>
          <a:r>
            <a:rPr lang="ru-RU" sz="29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хозрасчет</a:t>
          </a:r>
          <a:endParaRPr lang="ru-RU" sz="29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4875" y="1327032"/>
        <a:ext cx="8214301" cy="856080"/>
      </dsp:txXfrm>
    </dsp:sp>
    <dsp:sp modelId="{CA0FC232-C34D-4CB0-AB0D-FB4B6FE202A2}">
      <dsp:nvSpPr>
        <dsp:cNvPr id="0" name=""/>
        <dsp:cNvSpPr/>
      </dsp:nvSpPr>
      <dsp:spPr>
        <a:xfrm>
          <a:off x="0" y="3070512"/>
          <a:ext cx="8640960" cy="730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320B51-F743-4102-B2ED-5B3EAF0FF5FA}">
      <dsp:nvSpPr>
        <dsp:cNvPr id="0" name=""/>
        <dsp:cNvSpPr/>
      </dsp:nvSpPr>
      <dsp:spPr>
        <a:xfrm>
          <a:off x="411373" y="2642472"/>
          <a:ext cx="8227468" cy="8560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Разрешение на создание </a:t>
          </a:r>
          <a:r>
            <a:rPr lang="ru-RU" sz="29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мелких частных предприятий</a:t>
          </a:r>
          <a:endParaRPr lang="ru-RU" sz="29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373" y="2642472"/>
        <a:ext cx="8227468" cy="856080"/>
      </dsp:txXfrm>
    </dsp:sp>
    <dsp:sp modelId="{A900BA03-98DD-42EF-9A64-EBB683564265}">
      <dsp:nvSpPr>
        <dsp:cNvPr id="0" name=""/>
        <dsp:cNvSpPr/>
      </dsp:nvSpPr>
      <dsp:spPr>
        <a:xfrm>
          <a:off x="0" y="4385952"/>
          <a:ext cx="8640960" cy="730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681B71-FC63-4BF2-B90E-4BFE9C77A755}">
      <dsp:nvSpPr>
        <dsp:cNvPr id="0" name=""/>
        <dsp:cNvSpPr/>
      </dsp:nvSpPr>
      <dsp:spPr>
        <a:xfrm>
          <a:off x="411373" y="3957912"/>
          <a:ext cx="8227468" cy="8560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Сдача в аренду частным лицам государственных предприятий</a:t>
          </a:r>
          <a:endParaRPr lang="ru-RU" sz="29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373" y="3957912"/>
        <a:ext cx="8227468" cy="8560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3F19F4-DCE6-46C2-ABDA-B5CDD96FA976}">
      <dsp:nvSpPr>
        <dsp:cNvPr id="0" name=""/>
        <dsp:cNvSpPr/>
      </dsp:nvSpPr>
      <dsp:spPr>
        <a:xfrm>
          <a:off x="-5717046" y="-875089"/>
          <a:ext cx="6806515" cy="6806515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264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A030D-0A9E-4BC9-914E-6BB18C813BAA}">
      <dsp:nvSpPr>
        <dsp:cNvPr id="0" name=""/>
        <dsp:cNvSpPr/>
      </dsp:nvSpPr>
      <dsp:spPr>
        <a:xfrm>
          <a:off x="570283" y="388731"/>
          <a:ext cx="8215840" cy="777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743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Предоставление </a:t>
          </a:r>
          <a:r>
            <a:rPr lang="ru-RU" sz="2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концессий </a:t>
          </a:r>
          <a:r>
            <a:rPr lang="ru-RU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иностранцам</a:t>
          </a:r>
          <a:endParaRPr lang="ru-RU" sz="2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0283" y="388731"/>
        <a:ext cx="8215840" cy="777866"/>
      </dsp:txXfrm>
    </dsp:sp>
    <dsp:sp modelId="{C9F4C2C9-DA9A-4A32-AA65-D95056B1D4BC}">
      <dsp:nvSpPr>
        <dsp:cNvPr id="0" name=""/>
        <dsp:cNvSpPr/>
      </dsp:nvSpPr>
      <dsp:spPr>
        <a:xfrm>
          <a:off x="84117" y="291497"/>
          <a:ext cx="972333" cy="972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B542F3-FC59-4D22-B834-9C181EE01478}">
      <dsp:nvSpPr>
        <dsp:cNvPr id="0" name=""/>
        <dsp:cNvSpPr/>
      </dsp:nvSpPr>
      <dsp:spPr>
        <a:xfrm>
          <a:off x="1016252" y="1555733"/>
          <a:ext cx="7769871" cy="777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743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Привлечение </a:t>
          </a:r>
          <a:r>
            <a:rPr lang="ru-RU" sz="2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иностранных специалистов</a:t>
          </a:r>
          <a:endParaRPr lang="ru-RU" sz="26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16252" y="1555733"/>
        <a:ext cx="7769871" cy="777866"/>
      </dsp:txXfrm>
    </dsp:sp>
    <dsp:sp modelId="{D01C88A3-F98C-4E29-91B0-EB14874A73A3}">
      <dsp:nvSpPr>
        <dsp:cNvPr id="0" name=""/>
        <dsp:cNvSpPr/>
      </dsp:nvSpPr>
      <dsp:spPr>
        <a:xfrm>
          <a:off x="530086" y="1458500"/>
          <a:ext cx="972333" cy="972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52DEDF-955E-4BE0-B1F1-BDFF5751C45B}">
      <dsp:nvSpPr>
        <dsp:cNvPr id="0" name=""/>
        <dsp:cNvSpPr/>
      </dsp:nvSpPr>
      <dsp:spPr>
        <a:xfrm>
          <a:off x="1016252" y="2722735"/>
          <a:ext cx="7769871" cy="777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743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Поощрение различных форм </a:t>
          </a:r>
          <a:r>
            <a:rPr lang="ru-RU" sz="2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кооперации</a:t>
          </a:r>
          <a:endParaRPr lang="ru-RU" sz="26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16252" y="2722735"/>
        <a:ext cx="7769871" cy="777866"/>
      </dsp:txXfrm>
    </dsp:sp>
    <dsp:sp modelId="{288730D5-389D-4895-A586-A784B3C3DE8B}">
      <dsp:nvSpPr>
        <dsp:cNvPr id="0" name=""/>
        <dsp:cNvSpPr/>
      </dsp:nvSpPr>
      <dsp:spPr>
        <a:xfrm>
          <a:off x="530086" y="2625502"/>
          <a:ext cx="972333" cy="972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2FB2C8-A6BF-47A2-B75F-0E81A0166E10}">
      <dsp:nvSpPr>
        <dsp:cNvPr id="0" name=""/>
        <dsp:cNvSpPr/>
      </dsp:nvSpPr>
      <dsp:spPr>
        <a:xfrm>
          <a:off x="570283" y="3889738"/>
          <a:ext cx="8215840" cy="777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743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</a:t>
          </a:r>
          <a:r>
            <a:rPr lang="ru-RU" sz="2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сбытовых трестов  </a:t>
          </a:r>
          <a:r>
            <a:rPr lang="ru-RU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 </a:t>
          </a:r>
          <a:r>
            <a:rPr lang="ru-RU" sz="2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синдикатов</a:t>
          </a:r>
          <a:endParaRPr lang="ru-RU" sz="26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0283" y="3889738"/>
        <a:ext cx="8215840" cy="777866"/>
      </dsp:txXfrm>
    </dsp:sp>
    <dsp:sp modelId="{1A69B088-A3CB-45C8-8BC0-9A67D5E4A315}">
      <dsp:nvSpPr>
        <dsp:cNvPr id="0" name=""/>
        <dsp:cNvSpPr/>
      </dsp:nvSpPr>
      <dsp:spPr>
        <a:xfrm>
          <a:off x="84117" y="3792504"/>
          <a:ext cx="972333" cy="972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DB548-6539-4476-ADE7-815B8B8DF807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D268F-1BC7-4F87-AE6B-F151A7043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7847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D268F-1BC7-4F87-AE6B-F151A7043C8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584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C0F1-4F46-4A18-AEB5-50A489DF14B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C7AA-1199-4159-8A23-193F3F3CBCF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C0F1-4F46-4A18-AEB5-50A489DF14B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C7AA-1199-4159-8A23-193F3F3CB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C0F1-4F46-4A18-AEB5-50A489DF14B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C7AA-1199-4159-8A23-193F3F3CB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C0F1-4F46-4A18-AEB5-50A489DF14B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C7AA-1199-4159-8A23-193F3F3CB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C0F1-4F46-4A18-AEB5-50A489DF14B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C7AA-1199-4159-8A23-193F3F3CBCF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C0F1-4F46-4A18-AEB5-50A489DF14B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C7AA-1199-4159-8A23-193F3F3CB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C0F1-4F46-4A18-AEB5-50A489DF14B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C7AA-1199-4159-8A23-193F3F3CBCF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C0F1-4F46-4A18-AEB5-50A489DF14B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C7AA-1199-4159-8A23-193F3F3CB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C0F1-4F46-4A18-AEB5-50A489DF14B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C7AA-1199-4159-8A23-193F3F3CB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C0F1-4F46-4A18-AEB5-50A489DF14B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C7AA-1199-4159-8A23-193F3F3CBCF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C0F1-4F46-4A18-AEB5-50A489DF14B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C7AA-1199-4159-8A23-193F3F3CB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A9EC0F1-4F46-4A18-AEB5-50A489DF14B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B31C7AA-1199-4159-8A23-193F3F3CB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cho.msk.ru/snd/2010-04-03-stalin-2007.mp3" TargetMode="External"/><Relationship Id="rId2" Type="http://schemas.openxmlformats.org/officeDocument/2006/relationships/hyperlink" Target="http://ru.wikipedia.org/wiki/%D0%93%D0%BE%D0%BB%D0%BE%D0%B4_%D0%B2_%D0%9F%D0%BE%D0%B2%D0%BE%D0%BB%D0%B6%D1%8C%D0%B5_(1921%E2%80%941922)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images.yandex.ru/yandsearch?text=%D0%BF%D1%80%D0%BE%D0%B4%D0%BD%D0%B0%D0%BB%D0%BE%D0%B3&amp;noreask=1&amp;img_url=www.svoymagazine.ru/.files/archive/archive_all/svoy/serov/328.image.jpg&amp;pos=6&amp;rpt=simage&amp;lr=15" TargetMode="External"/><Relationship Id="rId4" Type="http://schemas.openxmlformats.org/officeDocument/2006/relationships/hyperlink" Target="http://varjag-2007.livejournal.com/3263943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Новая экономическая политика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66704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633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Основные направления нэпа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850154250"/>
              </p:ext>
            </p:extLst>
          </p:nvPr>
        </p:nvGraphicFramePr>
        <p:xfrm>
          <a:off x="179512" y="1397000"/>
          <a:ext cx="8856984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627568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3F19F4-DCE6-46C2-ABDA-B5CDD96FA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103F19F4-DCE6-46C2-ABDA-B5CDD96FA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103F19F4-DCE6-46C2-ABDA-B5CDD96FA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103F19F4-DCE6-46C2-ABDA-B5CDD96FA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F4C2C9-DA9A-4A32-AA65-D95056B1D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C9F4C2C9-DA9A-4A32-AA65-D95056B1D4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C9F4C2C9-DA9A-4A32-AA65-D95056B1D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C9F4C2C9-DA9A-4A32-AA65-D95056B1D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BA030D-0A9E-4BC9-914E-6BB18C813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AABA030D-0A9E-4BC9-914E-6BB18C813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AABA030D-0A9E-4BC9-914E-6BB18C813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AABA030D-0A9E-4BC9-914E-6BB18C813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1C88A3-F98C-4E29-91B0-EB14874A7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D01C88A3-F98C-4E29-91B0-EB14874A73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D01C88A3-F98C-4E29-91B0-EB14874A7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D01C88A3-F98C-4E29-91B0-EB14874A7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B542F3-FC59-4D22-B834-9C181EE01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4BB542F3-FC59-4D22-B834-9C181EE014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4BB542F3-FC59-4D22-B834-9C181EE01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4BB542F3-FC59-4D22-B834-9C181EE01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8730D5-389D-4895-A586-A784B3C3D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288730D5-389D-4895-A586-A784B3C3DE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288730D5-389D-4895-A586-A784B3C3D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288730D5-389D-4895-A586-A784B3C3D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52DEDF-955E-4BE0-B1F1-BDFF5751C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9C52DEDF-955E-4BE0-B1F1-BDFF5751C4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9C52DEDF-955E-4BE0-B1F1-BDFF5751C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9C52DEDF-955E-4BE0-B1F1-BDFF5751C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25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69B088-A3CB-45C8-8BC0-9A67D5E4A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1A69B088-A3CB-45C8-8BC0-9A67D5E4A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1A69B088-A3CB-45C8-8BC0-9A67D5E4A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1A69B088-A3CB-45C8-8BC0-9A67D5E4A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2FB2C8-A6BF-47A2-B75F-0E81A0166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EB2FB2C8-A6BF-47A2-B75F-0E81A0166E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EB2FB2C8-A6BF-47A2-B75F-0E81A0166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EB2FB2C8-A6BF-47A2-B75F-0E81A0166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653" y="980728"/>
            <a:ext cx="4286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151" y="3789040"/>
            <a:ext cx="4009255" cy="2522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8546" y="1331707"/>
            <a:ext cx="44954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Крупнейшим достижением первого этапа нэпа стало создание твердой валюты – червонца, свободно обмениваемого на иностранную валюту.</a:t>
            </a: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Осенью 1922 г. в стране создаются фондовые биржи, где разрешалась купля-продажа по свободному курсу валюты и золота.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881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19" y="1052736"/>
            <a:ext cx="4393345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3264" y="476672"/>
            <a:ext cx="4559329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4792" y="4009189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за 5 лет, с 1921 по 1926 г., индекс промышленного производства увеличился более чем в 3 раза; сельскохозяйственное производство возросло в 2 раза и превысило на 18 % уровень 1913 г.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целом же за период 1921—1928 гг. среднегодовой темп прироста национального дохода составил 18 %.</a:t>
            </a:r>
          </a:p>
        </p:txBody>
      </p:sp>
    </p:spTree>
    <p:extLst>
      <p:ext uri="{BB962C8B-B14F-4D97-AF65-F5344CB8AC3E}">
        <p14:creationId xmlns:p14="http://schemas.microsoft.com/office/powerpoint/2010/main" xmlns="" val="29311106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59691"/>
            <a:ext cx="2987675" cy="3859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3" y="2698683"/>
            <a:ext cx="5244828" cy="324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9873" y="759691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Улучшились условия жизни  городского и сельского населения.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Началась отмена карточной системы распределения.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374" y="6139613"/>
            <a:ext cx="9201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 из задач нэпа – преодоление разрухи – была решена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3541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2939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Однако:</a:t>
            </a:r>
            <a:endParaRPr lang="ru-RU" sz="5400" b="1" cap="none" spc="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4101479561"/>
              </p:ext>
            </p:extLst>
          </p:nvPr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139178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8AA1B3-FED5-4CA5-B6C0-59B838BEF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9F8AA1B3-FED5-4CA5-B6C0-59B838BEF8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418319-194F-4B5C-8323-833151B55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7C418319-194F-4B5C-8323-833151B551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6475F9-A639-4965-884E-49B554364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556475F9-A639-4965-884E-49B554364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8029C3-A394-436F-B93A-4CE15855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4F8029C3-A394-436F-B93A-4CE158555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1A4469-D413-4F33-9F7D-D7D9C268C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2A1A4469-D413-4F33-9F7D-D7D9C268CD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A59497-584C-48FE-BEBE-72EA3F35E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CBA59497-584C-48FE-BEBE-72EA3F35E4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0A4CB0-CE61-45E4-95A8-46BA0F484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A50A4CB0-CE61-45E4-95A8-46BA0F484E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4D73C9-726C-4381-ABF8-7BC6407C4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dgm id="{B04D73C9-726C-4381-ABF8-7BC6407C47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6B54F9-7446-48C0-92AB-597D02B48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016B54F9-7446-48C0-92AB-597D02B48A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281" y="332656"/>
            <a:ext cx="9222681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0661" y="141376"/>
            <a:ext cx="5582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Трудности нэпа</a:t>
            </a:r>
            <a:endParaRPr lang="ru-RU" sz="54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556792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Осень 1923 г. –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«кризис сбыта»: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отказ населения покупать дорогие и некачественные товары.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1924 г. –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«кризис цен»: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крестьяне отказались отдавать хлеб государству по твердым ценам.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717032"/>
            <a:ext cx="85162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Правительство: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Усилило централизованное управление экономикой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Ограничило самостоятельность предприятий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Увеличило цены на промтовары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изъятие хлеба у крестьян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Повысило налоги на частных предпринимателей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4941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5270191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293096"/>
            <a:ext cx="86409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Неумение большевистского руководства воздействовать на экономику хозяйственными методами, сохранение партийного диктата в политической и идеологической сферах привели к свертыванию нэпа к 1928 г.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1786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ресурсы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5" y="1700808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Н.Г.Георгиева</a:t>
            </a:r>
            <a:r>
              <a:rPr lang="ru-RU" dirty="0" smtClean="0"/>
              <a:t>, </a:t>
            </a:r>
            <a:r>
              <a:rPr lang="ru-RU" dirty="0" err="1" smtClean="0"/>
              <a:t>В.А.Георгиев</a:t>
            </a:r>
            <a:r>
              <a:rPr lang="ru-RU" dirty="0" smtClean="0"/>
              <a:t> История России – М, МГУ, издательство Перспектива, 2009</a:t>
            </a:r>
          </a:p>
          <a:p>
            <a:r>
              <a:rPr lang="ru-RU" dirty="0" smtClean="0"/>
              <a:t>Новейшая история России. Учебник. – Под редакцией </a:t>
            </a:r>
            <a:r>
              <a:rPr lang="ru-RU" dirty="0" err="1" smtClean="0"/>
              <a:t>А.Н.Сахарова</a:t>
            </a:r>
            <a:r>
              <a:rPr lang="ru-RU" dirty="0" smtClean="0"/>
              <a:t>, М., издательство Проспект, 2012</a:t>
            </a:r>
          </a:p>
          <a:p>
            <a:r>
              <a:rPr lang="ru-RU" u="sng" dirty="0">
                <a:hlinkClick r:id="rId2"/>
              </a:rPr>
              <a:t>http://ru.wikipedia.org/wiki/%D0%93%D0%BE%D0%BB%D0%BE%D0%B4_%D0%B2_%D0%9F%D0%BE%D0%B2%D0%BE%D0%BB%D0%B6%D1%8C%D0%B5_%281921%E2%80%941922%29</a:t>
            </a:r>
            <a:endParaRPr lang="ru-RU" dirty="0"/>
          </a:p>
          <a:p>
            <a:r>
              <a:rPr lang="ru-RU" u="sng" dirty="0">
                <a:hlinkClick r:id="rId3"/>
              </a:rPr>
              <a:t>http://</a:t>
            </a:r>
            <a:r>
              <a:rPr lang="ru-RU" u="sng" dirty="0" smtClean="0">
                <a:hlinkClick r:id="rId3"/>
              </a:rPr>
              <a:t>echo.msk.ru/snd/2010-04-03-stalin-2007.mp3</a:t>
            </a:r>
            <a:endParaRPr lang="ru-RU" u="sng" dirty="0" smtClean="0"/>
          </a:p>
          <a:p>
            <a:r>
              <a:rPr lang="ru-RU" dirty="0">
                <a:hlinkClick r:id="rId4"/>
              </a:rPr>
              <a:t>http://</a:t>
            </a:r>
            <a:r>
              <a:rPr lang="ru-RU" dirty="0" smtClean="0">
                <a:hlinkClick r:id="rId4"/>
              </a:rPr>
              <a:t>varjag-2007.livejournal.com/3263943.html</a:t>
            </a:r>
            <a:endParaRPr lang="ru-RU" dirty="0" smtClean="0"/>
          </a:p>
          <a:p>
            <a:r>
              <a:rPr lang="ru-RU" u="sng" dirty="0">
                <a:hlinkClick r:id="rId5"/>
              </a:rPr>
              <a:t>http://images.yandex.ru/yandsearch?text=%D0%BF%D1%80%D0%BE%D0%B4%D0%BD%D0%B0%D0%BB%D0%BE%D0%B3&amp;noreask=1&amp;img_url=www.svoymagazine.ru%2F.files%2Farchive%2Farchive_all%2Fsvoy%2Fserov%2F328.image.jpg&amp;pos=6&amp;rpt=simage&amp;lr=15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0044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00110"/>
            <a:ext cx="9144000" cy="505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5904" y="1800111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годы Первой мировой и Гражданской войн Россия потеряла более четверти своего национального богатства.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395" y="3356992"/>
            <a:ext cx="8368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доход сократился к 1920 г. в 2,75 раза по сравнению с 1917г.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103" y="4653136"/>
            <a:ext cx="837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валовой продукции мелкой промышленности снизился к 1920 г. до 43% довоенного времени, валовой сбор зерновых – до 67%.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76672"/>
            <a:ext cx="79928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Кризисные явления весной 1921 г. в России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2994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23401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980728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Людские потери в Гражданской войне составили, по разным оценкам, от 4 млн. до 10 млн. человек. Около  2 млн. человек были вынуждены эмигрировать. Численность населения страны к 1921 г. не превышала 135 млн. человек.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575" y="5085184"/>
            <a:ext cx="8799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Истощение и недоедание способствовали распространению болезней и эпидемий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80575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0" y="359529"/>
            <a:ext cx="9144000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462" y="373863"/>
            <a:ext cx="878497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Продразверстка в деревне неумолимо способствовала сокращению посевных площадей. Спасаясь от голода, многие рабочие промышленных центров уходили в деревни.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Массовая демобилизация обострила трудности в стране.</a:t>
            </a: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начале 1921 г. не осталось ни одной губернии, не охваченной крестьянской партизанской войной.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6873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12776"/>
            <a:ext cx="305696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6104"/>
          </a:xfrm>
        </p:spPr>
        <p:txBody>
          <a:bodyPr/>
          <a:lstStyle/>
          <a:p>
            <a:pPr algn="ctr"/>
            <a:r>
              <a:rPr lang="en-US" b="1" dirty="0" smtClean="0"/>
              <a:t>X</a:t>
            </a:r>
            <a:r>
              <a:rPr lang="ru-RU" b="1" dirty="0" smtClean="0"/>
              <a:t> съезд РКП(б)   (март 1921 г.)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1197698"/>
            <a:ext cx="57961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Продразверстка заменена продналогом.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 был значительно уменьшен и дифференцирован  в зависимости от «старательности» земледельца, количества членов семьи и т.д.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Расширялась свобода  использования излишков сельхозпродукции.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157192"/>
            <a:ext cx="847368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Новая экономическая политика возвращала Россию к рыночной экономике 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товарно-денежным отношениям</a:t>
            </a:r>
            <a:endParaRPr lang="ru-RU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8586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183" y="1452848"/>
            <a:ext cx="317913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01020"/>
            <a:ext cx="4824536" cy="372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548680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Ленин подчеркивал, что без поддержки со стороны  крестьянства, составляющего огромное большинство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аселения, нельзя успешно управлять такой страной, как Россия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1656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33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Цели нэпа</a:t>
            </a:r>
            <a:endParaRPr lang="ru-RU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824953330"/>
              </p:ext>
            </p:extLst>
          </p:nvPr>
        </p:nvGraphicFramePr>
        <p:xfrm>
          <a:off x="0" y="1397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273465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5377BB-1FF0-4D12-9A50-2DCF86C8A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">
                                            <p:graphicEl>
                                              <a:dgm id="{5A5377BB-1FF0-4D12-9A50-2DCF86C8AB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0A1489-5868-45C2-B6BE-120E8AD63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3">
                                            <p:graphicEl>
                                              <a:dgm id="{CB0A1489-5868-45C2-B6BE-120E8AD63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5A2611-60F0-4248-9F96-F34D761F2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3">
                                            <p:graphicEl>
                                              <a:dgm id="{A55A2611-60F0-4248-9F96-F34D761F23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D8632B-54F2-44E5-A879-363C91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3">
                                            <p:graphicEl>
                                              <a:dgm id="{39D8632B-54F2-44E5-A879-363C91358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F97DC-1595-4C66-AA0B-E85F12876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3">
                                            <p:graphicEl>
                                              <a:dgm id="{DE4F97DC-1595-4C66-AA0B-E85F12876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B33A8A-A2D7-477D-9B68-2BA06C422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3">
                                            <p:graphicEl>
                                              <a:dgm id="{1BB33A8A-A2D7-477D-9B68-2BA06C422F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633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Основные направления нэпа</a:t>
            </a:r>
            <a:endParaRPr lang="ru-RU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523853977"/>
              </p:ext>
            </p:extLst>
          </p:nvPr>
        </p:nvGraphicFramePr>
        <p:xfrm>
          <a:off x="251520" y="1397000"/>
          <a:ext cx="864096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690518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ED7668-C591-4110-AE86-1CF1548C5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graphicEl>
                                              <a:dgm id="{9EED7668-C591-4110-AE86-1CF1548C54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A00737-A947-4346-B877-8AD3F8F15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graphicEl>
                                              <a:dgm id="{6AA00737-A947-4346-B877-8AD3F8F15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DA4601-225A-4531-8AC6-DA7C0F24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graphicEl>
                                              <a:dgm id="{2ADA4601-225A-4531-8AC6-DA7C0F24C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E80FEF-8DCD-4E59-A6E8-958A82487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graphicEl>
                                              <a:dgm id="{E9E80FEF-8DCD-4E59-A6E8-958A82487E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320B51-F743-4102-B2ED-5B3EAF0FF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>
                                            <p:graphicEl>
                                              <a:dgm id="{58320B51-F743-4102-B2ED-5B3EAF0FF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0FC232-C34D-4CB0-AB0D-FB4B6FE20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>
                                            <p:graphicEl>
                                              <a:dgm id="{CA0FC232-C34D-4CB0-AB0D-FB4B6FE202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681B71-FC63-4BF2-B90E-4BFE9C77A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graphicEl>
                                              <a:dgm id="{03681B71-FC63-4BF2-B90E-4BFE9C77A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00BA03-98DD-42EF-9A64-EBB683564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">
                                            <p:graphicEl>
                                              <a:dgm id="{A900BA03-98DD-42EF-9A64-EBB683564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633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Основные направления нэпа</a:t>
            </a:r>
            <a:endParaRPr lang="ru-RU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292478714"/>
              </p:ext>
            </p:extLst>
          </p:nvPr>
        </p:nvGraphicFramePr>
        <p:xfrm>
          <a:off x="251520" y="1397000"/>
          <a:ext cx="864096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514210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ED7668-C591-4110-AE86-1CF1548C5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">
                                            <p:graphicEl>
                                              <a:dgm id="{9EED7668-C591-4110-AE86-1CF1548C54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A00737-A947-4346-B877-8AD3F8F15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3">
                                            <p:graphicEl>
                                              <a:dgm id="{6AA00737-A947-4346-B877-8AD3F8F15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DA4601-225A-4531-8AC6-DA7C0F24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3">
                                            <p:graphicEl>
                                              <a:dgm id="{2ADA4601-225A-4531-8AC6-DA7C0F24C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E80FEF-8DCD-4E59-A6E8-958A82487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3">
                                            <p:graphicEl>
                                              <a:dgm id="{E9E80FEF-8DCD-4E59-A6E8-958A82487E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320B51-F743-4102-B2ED-5B3EAF0FF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3">
                                            <p:graphicEl>
                                              <a:dgm id="{58320B51-F743-4102-B2ED-5B3EAF0FF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0FC232-C34D-4CB0-AB0D-FB4B6FE20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3">
                                            <p:graphicEl>
                                              <a:dgm id="{CA0FC232-C34D-4CB0-AB0D-FB4B6FE202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681B71-FC63-4BF2-B90E-4BFE9C77A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3">
                                            <p:graphicEl>
                                              <a:dgm id="{03681B71-FC63-4BF2-B90E-4BFE9C77A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00BA03-98DD-42EF-9A64-EBB683564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3">
                                            <p:graphicEl>
                                              <a:dgm id="{A900BA03-98DD-42EF-9A64-EBB683564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_dlc_DocId xmlns="4a252ca3-5a62-4c1c-90a6-29f4710e47f8">AWJJH2MPE6E2-807006251-12</_dlc_DocId>
    <_dlc_DocIdUrl xmlns="4a252ca3-5a62-4c1c-90a6-29f4710e47f8">
      <Url>http://edu-sps.koiro.local/Kostroma_EDU/licei20/licei20-old/_layouts/15/DocIdRedir.aspx?ID=AWJJH2MPE6E2-807006251-12</Url>
      <Description>AWJJH2MPE6E2-807006251-12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D7ABD8AA865B24C96E71E2A890B210B" ma:contentTypeVersion="49" ma:contentTypeDescription="Создание документа." ma:contentTypeScope="" ma:versionID="490bb26808f7a35bdc9da2c5d4be4624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B10CA9-24AA-4DAC-8C57-B6E383505671}"/>
</file>

<file path=customXml/itemProps2.xml><?xml version="1.0" encoding="utf-8"?>
<ds:datastoreItem xmlns:ds="http://schemas.openxmlformats.org/officeDocument/2006/customXml" ds:itemID="{91B3295E-C19D-46E1-A6B6-EF2463433308}"/>
</file>

<file path=customXml/itemProps3.xml><?xml version="1.0" encoding="utf-8"?>
<ds:datastoreItem xmlns:ds="http://schemas.openxmlformats.org/officeDocument/2006/customXml" ds:itemID="{0A938C74-018D-41F9-A93A-9BD0AADEBE98}"/>
</file>

<file path=customXml/itemProps4.xml><?xml version="1.0" encoding="utf-8"?>
<ds:datastoreItem xmlns:ds="http://schemas.openxmlformats.org/officeDocument/2006/customXml" ds:itemID="{4E4E3626-8343-4F51-B38D-24A226B5511C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212</TotalTime>
  <Words>619</Words>
  <Application>Microsoft Office PowerPoint</Application>
  <PresentationFormat>Экран (4:3)</PresentationFormat>
  <Paragraphs>79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Ясность</vt:lpstr>
      <vt:lpstr>Новая экономическая политика</vt:lpstr>
      <vt:lpstr>Слайд 2</vt:lpstr>
      <vt:lpstr>Слайд 3</vt:lpstr>
      <vt:lpstr>Слайд 4</vt:lpstr>
      <vt:lpstr>X съезд РКП(б)   (март 1921 г.)</vt:lpstr>
      <vt:lpstr>Слайд 6</vt:lpstr>
      <vt:lpstr>Цели нэпа</vt:lpstr>
      <vt:lpstr>Основные направления нэпа</vt:lpstr>
      <vt:lpstr>Основные направления нэпа</vt:lpstr>
      <vt:lpstr>Основные направления нэпа</vt:lpstr>
      <vt:lpstr>Слайд 11</vt:lpstr>
      <vt:lpstr>Слайд 12</vt:lpstr>
      <vt:lpstr>Слайд 13</vt:lpstr>
      <vt:lpstr>Слайд 14</vt:lpstr>
      <vt:lpstr>Слайд 15</vt:lpstr>
      <vt:lpstr>Слайд 16</vt:lpstr>
      <vt:lpstr>Использованные 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Новая экономическая политика</dc:title>
  <dc:creator>User</dc:creator>
  <cp:lastModifiedBy>Admin</cp:lastModifiedBy>
  <cp:revision>20</cp:revision>
  <dcterms:created xsi:type="dcterms:W3CDTF">2012-09-22T14:50:01Z</dcterms:created>
  <dcterms:modified xsi:type="dcterms:W3CDTF">2013-01-08T19:09:53Z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0x0101001D7ABD8AA865B24C96E71E2A890B210B</vt:lpwstr>
  </property>
  <property fmtid="{D5CDD505-2E9C-101B-9397-08002B2CF9AE}" pid="4" name="_dlc_DocIdItemGuid">
    <vt:lpwstr>0eabe59e-e433-484f-83cd-e4e2ba130488</vt:lpwstr>
  </property>
</Properties>
</file>