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85DFFF"/>
    <a:srgbClr val="FFFF00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14.05.2018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g-fotki.yandex.ru/get/60015/200418627.15e/0_16ef73_a557fe6e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062038"/>
            <a:ext cx="882502" cy="4733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476672"/>
            <a:ext cx="774266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Социальная гостиная </a:t>
            </a:r>
            <a:r>
              <a:rPr lang="ru-RU" sz="4000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«Диалог»</a:t>
            </a:r>
            <a:endParaRPr lang="ru-RU" sz="4000" b="1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Средняя общеобразовательная школа №36 города Костромы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ШСП Диалог РС\на сайт школьная служба примирения\рисунки\руки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8" y="2060848"/>
            <a:ext cx="4309268" cy="3043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  <a:ea typeface="+mn-ea"/>
                <a:cs typeface="+mn-cs"/>
              </a:rPr>
              <a:t>План проведения</a:t>
            </a:r>
            <a:endParaRPr lang="ru-RU" sz="3200" b="1" dirty="0">
              <a:solidFill>
                <a:schemeClr val="accent2"/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Какая ситуация на сегодняшний момент сложилась в классе.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Перечислите актуальные проблемы.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Предложения как изменить ситуацию в лучшую сторону.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 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31210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4429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7511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Документ о проведении «социальной гостиной»</a:t>
            </a:r>
            <a:endParaRPr lang="ru-RU" sz="32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71600" y="1340768"/>
            <a:ext cx="7715200" cy="4785395"/>
          </a:xfrm>
        </p:spPr>
        <p:txBody>
          <a:bodyPr/>
          <a:lstStyle/>
          <a:p>
            <a:pPr>
              <a:buNone/>
            </a:pPr>
            <a:r>
              <a:rPr lang="ru-RU" b="1" i="1" smtClean="0">
                <a:solidFill>
                  <a:schemeClr val="accent6">
                    <a:lumMod val="50000"/>
                  </a:schemeClr>
                </a:solidFill>
              </a:rPr>
              <a:t>Социальные </a:t>
            </a:r>
            <a:r>
              <a:rPr lang="ru-RU" b="1" i="1" smtClean="0">
                <a:solidFill>
                  <a:schemeClr val="accent6">
                    <a:lumMod val="50000"/>
                  </a:schemeClr>
                </a:solidFill>
              </a:rPr>
              <a:t>гостиные: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Родители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Педагоги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Учащиеся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Педагоги-родители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Педагоги-учащиеся</a:t>
            </a:r>
          </a:p>
          <a:p>
            <a:pPr lvl="0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Педагоги-учащиеся-родители</a:t>
            </a:r>
          </a:p>
          <a:p>
            <a:pPr marL="514350" indent="-514350" algn="just">
              <a:buNone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620688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Планы</a:t>
            </a:r>
            <a:endParaRPr lang="ru-RU" sz="32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843280" y="3068960"/>
            <a:ext cx="5806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2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доверительных и доброжелательных отношений между родителями, обучающимися и педагогами.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  <a:endParaRPr lang="ru-RU" sz="4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6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866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G_6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4320479" cy="3240360"/>
          </a:xfrm>
        </p:spPr>
      </p:pic>
      <p:pic>
        <p:nvPicPr>
          <p:cNvPr id="5" name="Содержимое 9" descr="IMG_6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84984"/>
            <a:ext cx="4392488" cy="3294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1340768"/>
            <a:ext cx="24064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Социальные акции: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«День добрых дел»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  <a:endParaRPr lang="ru-RU" sz="32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3" name="Содержимое 12" descr="IMG_63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622911"/>
            <a:ext cx="4313452" cy="3235089"/>
          </a:xfrm>
        </p:spPr>
      </p:pic>
      <p:pic>
        <p:nvPicPr>
          <p:cNvPr id="14" name="Содержимое 8" descr="IMG_6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196753"/>
            <a:ext cx="3960440" cy="297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1628800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«День примирения»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  <a:endParaRPr lang="ru-RU" sz="32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12" name="Содержимое 11" descr="IMG_6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4166592" cy="3124944"/>
          </a:xfrm>
        </p:spPr>
      </p:pic>
      <p:pic>
        <p:nvPicPr>
          <p:cNvPr id="13" name="Содержимое 3" descr="IMG_6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027" y="3501008"/>
            <a:ext cx="4076270" cy="3057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1772816"/>
            <a:ext cx="261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«Круги общения»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среди сверстников</a:t>
            </a:r>
            <a:endParaRPr lang="ru-RU" sz="2800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  <a:endParaRPr lang="ru-RU" sz="3200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9" name="Содержимое 8" descr="IMG_63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284984"/>
            <a:ext cx="4169437" cy="3127078"/>
          </a:xfrm>
        </p:spPr>
      </p:pic>
      <p:pic>
        <p:nvPicPr>
          <p:cNvPr id="10" name="Содержимое 3" descr="IMG_6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268760"/>
            <a:ext cx="3768246" cy="282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6" name="Содержимое 5" descr="IMG_6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Прямоугольник 3"/>
          <p:cNvSpPr/>
          <p:nvPr/>
        </p:nvSpPr>
        <p:spPr>
          <a:xfrm>
            <a:off x="3779912" y="62068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ШСП «Диалог»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91680" y="54868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Monotype Corsiva" pitchFamily="66" charset="0"/>
              </a:rPr>
              <a:t>Социальная гостиная  </a:t>
            </a:r>
            <a:endParaRPr lang="ru-RU" sz="32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https://luga.city/oc-content/uploads/171/39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348880"/>
            <a:ext cx="4435693" cy="27723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endParaRPr 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endParaRPr lang="ru-RU" dirty="0" smtClean="0">
              <a:solidFill>
                <a:schemeClr val="accent2"/>
              </a:solidFill>
              <a:latin typeface="Monotype Corsiva" pitchFamily="66" charset="0"/>
            </a:endParaRPr>
          </a:p>
          <a:p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С обучающимися</a:t>
            </a:r>
          </a:p>
          <a:p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С родителями</a:t>
            </a:r>
          </a:p>
          <a:p>
            <a:r>
              <a:rPr lang="ru-RU" dirty="0" smtClean="0">
                <a:solidFill>
                  <a:schemeClr val="accent2"/>
                </a:solidFill>
                <a:latin typeface="Monotype Corsiva" pitchFamily="66" charset="0"/>
              </a:rPr>
              <a:t>С педагогами</a:t>
            </a:r>
          </a:p>
          <a:p>
            <a:endParaRPr lang="ru-RU" dirty="0" smtClean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AWJJH2MPE6E2-1230471996-731</_dlc_DocId>
    <_dlc_DocIdUrl xmlns="4a252ca3-5a62-4c1c-90a6-29f4710e47f8">
      <Url>http://xn--44-6kcadhwnl3cfdx.xn--p1ai/Kostroma_EDU/kos_sch_36/_layouts/15/DocIdRedir.aspx?ID=AWJJH2MPE6E2-1230471996-731</Url>
      <Description>AWJJH2MPE6E2-1230471996-731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A24BE91A6E0AD449E55EA869697F9C2" ma:contentTypeVersion="49" ma:contentTypeDescription="Создание документа." ma:contentTypeScope="" ma:versionID="185fcbd169447337f102191a73e4d43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DD8EE-D8B2-4623-8C7C-853D81F89CDC}"/>
</file>

<file path=customXml/itemProps2.xml><?xml version="1.0" encoding="utf-8"?>
<ds:datastoreItem xmlns:ds="http://schemas.openxmlformats.org/officeDocument/2006/customXml" ds:itemID="{F7D820F2-165C-49D0-8C0E-7272A225529F}"/>
</file>

<file path=customXml/itemProps3.xml><?xml version="1.0" encoding="utf-8"?>
<ds:datastoreItem xmlns:ds="http://schemas.openxmlformats.org/officeDocument/2006/customXml" ds:itemID="{925C3895-2AFB-49B4-BABB-86778C6FB829}"/>
</file>

<file path=customXml/itemProps4.xml><?xml version="1.0" encoding="utf-8"?>
<ds:datastoreItem xmlns:ds="http://schemas.openxmlformats.org/officeDocument/2006/customXml" ds:itemID="{4D79FF63-8D40-4962-8AAC-47CD9B8BBB98}"/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126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План проведения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User</cp:lastModifiedBy>
  <cp:revision>82</cp:revision>
  <dcterms:created xsi:type="dcterms:W3CDTF">2014-07-06T18:18:01Z</dcterms:created>
  <dcterms:modified xsi:type="dcterms:W3CDTF">2018-05-14T06:04:42Z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0x010100FA24BE91A6E0AD449E55EA869697F9C2</vt:lpwstr>
  </property>
  <property fmtid="{D5CDD505-2E9C-101B-9397-08002B2CF9AE}" pid="3" name="_dlc_DocIdItemGuid">
    <vt:lpwstr>e75fc052-15b6-42eb-9671-2c52bb874ae9</vt:lpwstr>
  </property>
</Properties>
</file>