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02433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Музей боевой славы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439 отдельного вертолетного полка боевого и управления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86916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Муниципальное бюджетное общеобразовательное учреждение города Костромы 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«Средняя общеобразовательная школа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№ 36»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Экспонаты музея, подаренные поисковым отрядом «ХАРОН»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0152" y="1556792"/>
            <a:ext cx="2843808" cy="33843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Экспонаты были подняты в ходе работы отряда на местах боев Великой Отечественной войны.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онно\Desktop\Музей фото\ylRKo86IBSQ.jpg"/>
          <p:cNvPicPr>
            <a:picLocks noChangeAspect="1" noChangeArrowheads="1"/>
          </p:cNvPicPr>
          <p:nvPr/>
        </p:nvPicPr>
        <p:blipFill>
          <a:blip r:embed="rId2" cstate="print"/>
          <a:srcRect t="1832" r="2891"/>
          <a:stretch>
            <a:fillRect/>
          </a:stretch>
        </p:blipFill>
        <p:spPr bwMode="auto">
          <a:xfrm rot="16200000">
            <a:off x="935596" y="656692"/>
            <a:ext cx="3932912" cy="53010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1560" y="5288340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Малая сапёрная лопата была изобретена в далёком 1869 году.  Во время войны ее приходилось использовать как оружие, сталь для её штыка использовали кованную с закалкой. Деревянный черенок обычно делали из твёрдых пород дерева и не окрашивали, иначе солдат мог натереть руки при работе. 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05678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 из самых ярких экспозиций нашего музея -  экипировка летчиков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733800" y="925513"/>
            <a:ext cx="5410200" cy="59324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экспонаты нашего музея связаны с историей вертолетного полка, в честь которого основан наш музей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439 отдельный вертолетный полк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боевой и управления был сформирован 14 марта 1987 года. 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Вашему вниманию представлен </a:t>
            </a:r>
            <a:r>
              <a:rPr lang="ru-RU" sz="2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экспонат – летчик во время прохождения полета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Он одет в костюм синего цвета  из плотной ткани. На голове 2 шлемофона: один защитный, который защищает голову от ударов, под ним шлемофон, снабженный гарнитурой для переговоров с землей. Парашют находится не за плечами пилота, а на сидении. В руках - наколенный планшет, который удобен для быстрых расчетов.</a:t>
            </a:r>
            <a:endParaRPr lang="ru-RU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онно\Desktop\Музей фото\pdm8qdAgrVw.jpg"/>
          <p:cNvPicPr>
            <a:picLocks noChangeAspect="1" noChangeArrowheads="1"/>
          </p:cNvPicPr>
          <p:nvPr/>
        </p:nvPicPr>
        <p:blipFill>
          <a:blip r:embed="rId2" cstate="print"/>
          <a:srcRect l="15969" r="18556" b="590"/>
          <a:stretch>
            <a:fillRect/>
          </a:stretch>
        </p:blipFill>
        <p:spPr bwMode="auto">
          <a:xfrm>
            <a:off x="179512" y="548680"/>
            <a:ext cx="2952328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экипировки – маскировочный комбинезон цвета хаки.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 экипировки – маскировочный комбинезон цвета хаки. В зависимости от </a:t>
            </a:r>
            <a:r>
              <a:rPr lang="ru-RU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того,, </a:t>
            </a:r>
            <a:r>
              <a:rPr lang="ru-RU" sz="3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какой климатической зоне предстояло выполнять задачи, форма менялась, например,  во время прохождения службы в Эфиопии цвет был песочным. Куртка и перчатки сделаны из натуральной кожи. «Это не дань моде», а необходимость соблюдать меры безопасности. При возможном возгорании материал защищал пилота от ожогов.               Очки  предохраняли глаза летчиков от ярких вспышек.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74" name="Picture 2" descr="C:\Users\онно\Desktop\Музей фото\3bXVP8gR1Zg.jpg"/>
          <p:cNvPicPr>
            <a:picLocks noChangeAspect="1" noChangeArrowheads="1"/>
          </p:cNvPicPr>
          <p:nvPr/>
        </p:nvPicPr>
        <p:blipFill>
          <a:blip r:embed="rId2" cstate="print"/>
          <a:srcRect l="16960" t="1303" r="14791" b="1836"/>
          <a:stretch>
            <a:fillRect/>
          </a:stretch>
        </p:blipFill>
        <p:spPr bwMode="auto">
          <a:xfrm>
            <a:off x="755576" y="1484784"/>
            <a:ext cx="2739817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Элементы специального обмундирования и экипировки летного состава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2160" y="1700808"/>
            <a:ext cx="2901008" cy="489654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Кислородная маска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Гарнитура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Знаки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Шлемофон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онно\Desktop\Музей фото\gzHJzmvkQ6I.jpg"/>
          <p:cNvPicPr>
            <a:picLocks noChangeAspect="1" noChangeArrowheads="1"/>
          </p:cNvPicPr>
          <p:nvPr/>
        </p:nvPicPr>
        <p:blipFill>
          <a:blip r:embed="rId2" cstate="print"/>
          <a:srcRect l="2434" r="2643"/>
          <a:stretch>
            <a:fillRect/>
          </a:stretch>
        </p:blipFill>
        <p:spPr bwMode="auto">
          <a:xfrm>
            <a:off x="179512" y="1700808"/>
            <a:ext cx="5616624" cy="4437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Элементы специального обмундирования и экипировки летного состава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Кислородная маска – подсоединяется к кислородному баллону, всегда в готовности у летчика. Её используют на высоте 5 тысяч метров, когда не хватает кислорода.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Гарнитура – переговорное устройство  для связи  с землей, которая осуществляется с самого начала полета и до полного его завершения. Начинаются переговоры с запроса летчика на запуск двигателя. В  течение полета при выполнении боевого задания идет согласование действий.  Завершается полет запросом на глушение двигателя. Работа этого устройства проверяется бортовыми инженерами и связистами заранее до начала полета. 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Элементы специального обмундирования и экипировки летного состава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Знаки  – нашивки на одежду, они   предназначены для определения уровня подготовки летчиков и штурманов.</a:t>
            </a:r>
          </a:p>
          <a:p>
            <a:pPr marL="0" indent="0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Шлемофон - пожалуй, один из самых узнаваемых элементов военного обмундирования. Несмотря на то, что в каждой стране подобные головные уборы выполняют одну и ту же функцию (защищают от травм и выполняют функции связи), зачастую они имеют довольно сильные визуальные и конструктивные различия. Советские разработчики, идя в ногу со временем, в конце 40-х годов разрабатывали шлем, оснащенный встроенной системой связи. Такой шлем был выпущен в 1950 году и получил название ШЛ-50. В дополнение к нему были выпущены модификации ШЗ-50 (шлем зимний) – ШЛО-50 (тропическая версия).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A24BE91A6E0AD449E55EA869697F9C2" ma:contentTypeVersion="49" ma:contentTypeDescription="Создание документа." ma:contentTypeScope="" ma:versionID="185fcbd169447337f102191a73e4d43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AWJJH2MPE6E2-1230471996-841</_dlc_DocId>
    <_dlc_DocIdUrl xmlns="4a252ca3-5a62-4c1c-90a6-29f4710e47f8">
      <Url>http://edu-sps.koiro.local/Kostroma_EDU/kos_sch_36/_layouts/15/DocIdRedir.aspx?ID=AWJJH2MPE6E2-1230471996-841</Url>
      <Description>AWJJH2MPE6E2-1230471996-841</Description>
    </_dlc_DocIdUrl>
  </documentManagement>
</p:properties>
</file>

<file path=customXml/itemProps1.xml><?xml version="1.0" encoding="utf-8"?>
<ds:datastoreItem xmlns:ds="http://schemas.openxmlformats.org/officeDocument/2006/customXml" ds:itemID="{CC967D79-4F5F-401E-B0D3-C0571D53A357}"/>
</file>

<file path=customXml/itemProps2.xml><?xml version="1.0" encoding="utf-8"?>
<ds:datastoreItem xmlns:ds="http://schemas.openxmlformats.org/officeDocument/2006/customXml" ds:itemID="{DFAD9EBE-FBBC-46B0-885E-747227AF49D5}"/>
</file>

<file path=customXml/itemProps3.xml><?xml version="1.0" encoding="utf-8"?>
<ds:datastoreItem xmlns:ds="http://schemas.openxmlformats.org/officeDocument/2006/customXml" ds:itemID="{7B25D23C-93EF-417C-8637-3F524A9EDF75}"/>
</file>

<file path=customXml/itemProps4.xml><?xml version="1.0" encoding="utf-8"?>
<ds:datastoreItem xmlns:ds="http://schemas.openxmlformats.org/officeDocument/2006/customXml" ds:itemID="{BFA99127-0B92-4DE5-97A3-B18E47F94DAB}"/>
</file>

<file path=docProps/app.xml><?xml version="1.0" encoding="utf-8"?>
<Properties xmlns="http://schemas.openxmlformats.org/officeDocument/2006/extended-properties" xmlns:vt="http://schemas.openxmlformats.org/officeDocument/2006/docPropsVTypes">
  <TotalTime>4242</TotalTime>
  <Words>479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Музей боевой славы  439 отдельного вертолетного полка боевого и управления</vt:lpstr>
      <vt:lpstr>Экспонаты музея, подаренные поисковым отрядом «ХАРОН» </vt:lpstr>
      <vt:lpstr>Одна из самых ярких экспозиций нашего музея -  экипировка летчиков  </vt:lpstr>
      <vt:lpstr>Вид экипировки – маскировочный комбинезон цвета хаки.</vt:lpstr>
      <vt:lpstr>Элементы специального обмундирования и экипировки летного состава</vt:lpstr>
      <vt:lpstr>Элементы специального обмундирования и экипировки летного состава</vt:lpstr>
      <vt:lpstr>Элементы специального обмундирования и экипировки летного состава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Музей боевой славы  439 отдельного вертолетного полка боевого и управления</dc:title>
  <dc:creator>онно</dc:creator>
  <cp:lastModifiedBy>USER</cp:lastModifiedBy>
  <cp:revision>43</cp:revision>
  <dcterms:created xsi:type="dcterms:W3CDTF">2018-03-20T14:08:34Z</dcterms:created>
  <dcterms:modified xsi:type="dcterms:W3CDTF">2018-11-11T05:46:24Z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0x010100FA24BE91A6E0AD449E55EA869697F9C2</vt:lpwstr>
  </property>
  <property fmtid="{D5CDD505-2E9C-101B-9397-08002B2CF9AE}" pid="3" name="_dlc_DocIdItemGuid">
    <vt:lpwstr>37903102-0b9b-4f5f-977a-1afe4b2df090</vt:lpwstr>
  </property>
</Properties>
</file>