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953A-3255-4E2F-A9BE-4B4C29951EBC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43E7-E89D-4D0C-AD12-15EA87C57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953A-3255-4E2F-A9BE-4B4C29951EBC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43E7-E89D-4D0C-AD12-15EA87C57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953A-3255-4E2F-A9BE-4B4C29951EBC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43E7-E89D-4D0C-AD12-15EA87C57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953A-3255-4E2F-A9BE-4B4C29951EBC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43E7-E89D-4D0C-AD12-15EA87C57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953A-3255-4E2F-A9BE-4B4C29951EBC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43E7-E89D-4D0C-AD12-15EA87C57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953A-3255-4E2F-A9BE-4B4C29951EBC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43E7-E89D-4D0C-AD12-15EA87C57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953A-3255-4E2F-A9BE-4B4C29951EBC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43E7-E89D-4D0C-AD12-15EA87C57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953A-3255-4E2F-A9BE-4B4C29951EBC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43E7-E89D-4D0C-AD12-15EA87C57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953A-3255-4E2F-A9BE-4B4C29951EBC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43E7-E89D-4D0C-AD12-15EA87C57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953A-3255-4E2F-A9BE-4B4C29951EBC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43E7-E89D-4D0C-AD12-15EA87C57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953A-3255-4E2F-A9BE-4B4C29951EBC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43E7-E89D-4D0C-AD12-15EA87C57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E953A-3255-4E2F-A9BE-4B4C29951EBC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C43E7-E89D-4D0C-AD12-15EA87C57A5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AWJJH2MPE6E2-1585558818-1762</_dlc_DocId>
    <_dlc_DocIdUrl xmlns="4a252ca3-5a62-4c1c-90a6-29f4710e47f8">
      <Url>http://edu-sps.koiro.local/Kostroma_EDU/kos-sch-29/_layouts/15/DocIdRedir.aspx?ID=AWJJH2MPE6E2-1585558818-1762</Url>
      <Description>AWJJH2MPE6E2-1585558818-1762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4294ED1B-FC2C-4E59-BA88-DDD9B41C732B}"/>
</file>

<file path=customXml/itemProps2.xml><?xml version="1.0" encoding="utf-8"?>
<ds:datastoreItem xmlns:ds="http://schemas.openxmlformats.org/officeDocument/2006/customXml" ds:itemID="{EAB3A664-657D-4369-A85C-CB4FB0EEF1F9}"/>
</file>

<file path=customXml/itemProps3.xml><?xml version="1.0" encoding="utf-8"?>
<ds:datastoreItem xmlns:ds="http://schemas.openxmlformats.org/officeDocument/2006/customXml" ds:itemID="{6B561B45-734D-4B9A-BFEA-39AAEA6EABF9}"/>
</file>

<file path=customXml/itemProps4.xml><?xml version="1.0" encoding="utf-8"?>
<ds:datastoreItem xmlns:ds="http://schemas.openxmlformats.org/officeDocument/2006/customXml" ds:itemID="{AFEC6122-AEC0-4CA3-BA43-DE828EBE23D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БКВ</dc:creator>
  <cp:lastModifiedBy>БКВ</cp:lastModifiedBy>
  <cp:revision>1</cp:revision>
  <dcterms:created xsi:type="dcterms:W3CDTF">2017-02-05T14:33:43Z</dcterms:created>
  <dcterms:modified xsi:type="dcterms:W3CDTF">2017-02-05T14:33:48Z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9eb1bfe8-e79d-4a84-8d14-cd401675568b</vt:lpwstr>
  </property>
</Properties>
</file>