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9"/>
  </p:handoutMasterIdLst>
  <p:sldIdLst>
    <p:sldId id="256" r:id="rId2"/>
    <p:sldId id="263" r:id="rId3"/>
    <p:sldId id="257" r:id="rId4"/>
    <p:sldId id="259" r:id="rId5"/>
    <p:sldId id="262" r:id="rId6"/>
    <p:sldId id="264" r:id="rId7"/>
    <p:sldId id="261" r:id="rId8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66"/>
    <a:srgbClr val="FF9999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D8F1C-1E17-413F-85F3-2D72886BD60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5C4B-2AC1-4A78-A15B-94D25D86C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28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40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педагогической деятельности  по формированию содержания </a:t>
            </a:r>
            <a:br>
              <a:rPr lang="ru-RU" sz="3200" dirty="0" smtClean="0"/>
            </a:br>
            <a:r>
              <a:rPr lang="ru-RU" sz="3200" dirty="0" smtClean="0"/>
              <a:t>проектно-исследовательской деятельности в школе</a:t>
            </a:r>
            <a:br>
              <a:rPr lang="ru-RU" sz="3200" dirty="0" smtClean="0"/>
            </a:br>
            <a:r>
              <a:rPr lang="ru-RU" sz="3200" dirty="0" smtClean="0"/>
              <a:t>по предметам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i="1" dirty="0" smtClean="0"/>
              <a:t>Смирнова А. Ю., заместитель директора </a:t>
            </a:r>
            <a:br>
              <a:rPr lang="ru-RU" sz="2000" i="1" dirty="0" smtClean="0"/>
            </a:br>
            <a:r>
              <a:rPr lang="ru-RU" sz="2000" i="1" dirty="0" smtClean="0"/>
              <a:t>МБОУ СОШ № 29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97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272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Алгоритм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286676" cy="464347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Шаг 1.</a:t>
            </a:r>
            <a:r>
              <a:rPr lang="ru-RU" sz="2800" dirty="0" smtClean="0"/>
              <a:t> Тематика проектов по предметам</a:t>
            </a:r>
          </a:p>
          <a:p>
            <a:r>
              <a:rPr lang="ru-RU" sz="2800" u="sng" dirty="0" smtClean="0"/>
              <a:t>Шаг 2.</a:t>
            </a:r>
            <a:r>
              <a:rPr lang="ru-RU" sz="2800" dirty="0" smtClean="0"/>
              <a:t> Систематизация тем в единую таблицу</a:t>
            </a:r>
          </a:p>
          <a:p>
            <a:r>
              <a:rPr lang="ru-RU" sz="2800" u="sng" dirty="0" smtClean="0"/>
              <a:t>Шаг 3.</a:t>
            </a:r>
            <a:r>
              <a:rPr lang="ru-RU" sz="2800" dirty="0" smtClean="0"/>
              <a:t> Анализ и классификация проектов по критериям</a:t>
            </a:r>
          </a:p>
          <a:p>
            <a:r>
              <a:rPr lang="ru-RU" sz="2800" u="sng" dirty="0" smtClean="0"/>
              <a:t>Шаг 4.</a:t>
            </a:r>
            <a:r>
              <a:rPr lang="ru-RU" sz="2800" dirty="0" smtClean="0"/>
              <a:t> Внесение изменений в тематику проектов</a:t>
            </a:r>
          </a:p>
          <a:p>
            <a:r>
              <a:rPr lang="ru-RU" sz="2800" u="sng" dirty="0" smtClean="0"/>
              <a:t>Шаг 5.</a:t>
            </a:r>
            <a:r>
              <a:rPr lang="ru-RU" sz="2800" dirty="0" smtClean="0"/>
              <a:t> Составление циклограммы на учебный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595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Тематика</a:t>
            </a:r>
            <a:r>
              <a:rPr lang="ru-RU" sz="2800" dirty="0" smtClean="0"/>
              <a:t>  проектов по разделам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3" y="1484784"/>
          <a:ext cx="7416826" cy="2683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420"/>
                <a:gridCol w="713156"/>
                <a:gridCol w="1711575"/>
                <a:gridCol w="1568944"/>
                <a:gridCol w="1188593"/>
                <a:gridCol w="123613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проекта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522338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Бактерии в жизни моей семьи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 </a:t>
                      </a:r>
                      <a:endParaRPr lang="ru-RU" sz="1400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Хлеб устойчивый </a:t>
                      </a:r>
                    </a:p>
                    <a:p>
                      <a:r>
                        <a:rPr lang="ru-RU" sz="1400" dirty="0" smtClean="0"/>
                        <a:t>к  плесени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0893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Зеленый паспорт</a:t>
                      </a:r>
                      <a:r>
                        <a:rPr lang="ru-RU" sz="1400" baseline="0" dirty="0" smtClean="0"/>
                        <a:t> кабинета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Социальный, </a:t>
                      </a:r>
                      <a:r>
                        <a:rPr lang="ru-RU" sz="1400" dirty="0" err="1" smtClean="0"/>
                        <a:t>межпредметный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Долгосрочный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Рисунок 2" descr="M:\DCIM\100MSDCF\DSC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666" y="4437112"/>
            <a:ext cx="2755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26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811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Систематизация </a:t>
            </a:r>
            <a:r>
              <a:rPr lang="ru-RU" sz="3200" dirty="0" smtClean="0"/>
              <a:t> тем в единую таблицу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572429" cy="31658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2016224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Обитатели моей малой Родины (Г. 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</a:rPr>
                        <a:t>Растения и животные Костромской области, занесённые в Красную книгу (И.  Д)</a:t>
                      </a:r>
                      <a:endParaRPr lang="ru-RU" sz="1100" dirty="0">
                        <a:solidFill>
                          <a:srgbClr val="66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 dirty="0" smtClean="0"/>
                        <a:t> Г.  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/>
                        <a:t>Телевизор и компьютер – ваши друзья и враги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FFFF00"/>
                          </a:highlight>
                        </a:rPr>
                        <a:t>Разработка комплекса общеразвивающих упражнений</a:t>
                      </a:r>
                      <a:r>
                        <a:rPr lang="ru-RU" sz="1200" smtClean="0"/>
                        <a:t> 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 smtClean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Фото 3"/>
          <p:cNvPicPr>
            <a:picLocks noChangeAspect="1" noChangeArrowheads="1"/>
          </p:cNvPicPr>
          <p:nvPr/>
        </p:nvPicPr>
        <p:blipFill>
          <a:blip r:embed="rId2" cstate="print"/>
          <a:srcRect l="67112" t="30488" r="8823"/>
          <a:stretch>
            <a:fillRect/>
          </a:stretch>
        </p:blipFill>
        <p:spPr bwMode="auto">
          <a:xfrm>
            <a:off x="6156176" y="3573016"/>
            <a:ext cx="19442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8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739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Анализ и классификация по критериям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6255797" cy="3662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Рисунок 6" descr="M:\DCIM\100MSDCF\DSC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3491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M:\DCIM\100MSDCF\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336704" cy="423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M:\DCIM\100MSDCF\DSC0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480720" cy="43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Внесение изменений в тематику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4384113"/>
              </p:ext>
            </p:extLst>
          </p:nvPr>
        </p:nvGraphicFramePr>
        <p:xfrm>
          <a:off x="755576" y="2204864"/>
          <a:ext cx="7572429" cy="30337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401837"/>
                <a:gridCol w="1614387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/>
                        <a:t> Г.  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Телевизор и компьютер – ваши друзья и враги (И. 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Разработка комплекса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</a:rPr>
                        <a:t>общеразвивающих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 упражнений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204864"/>
            <a:ext cx="2808312" cy="7920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моей  малой  Родины (Г. Д.)</a:t>
            </a:r>
          </a:p>
          <a:p>
            <a:pPr fontAlgn="t"/>
            <a:r>
              <a:rPr lang="ru-RU" sz="1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Растения и животные Костромской области, занесённые в Красную книгу (И.  Д)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51 L -0.00381 0.06041 C -0.00381 0.08981 0.10365 0.12615 0.19115 0.12615 L 0.38612 0.1261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739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Составление циклограммы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00115" y="1557338"/>
          <a:ext cx="7200276" cy="39625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0035"/>
                <a:gridCol w="971650"/>
                <a:gridCol w="576064"/>
                <a:gridCol w="648072"/>
                <a:gridCol w="1008112"/>
                <a:gridCol w="1152128"/>
                <a:gridCol w="1008112"/>
                <a:gridCol w="936103"/>
              </a:tblGrid>
              <a:tr h="55449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Ф. И. ученика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Химия</a:t>
                      </a:r>
                    </a:p>
                    <a:p>
                      <a:pPr algn="ctr"/>
                      <a:r>
                        <a:rPr lang="ru-RU" sz="1000" dirty="0" smtClean="0"/>
                        <a:t>Борисова</a:t>
                      </a:r>
                      <a:r>
                        <a:rPr lang="ru-RU" sz="1000" baseline="0" dirty="0" smtClean="0"/>
                        <a:t> С. А.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Биология</a:t>
                      </a:r>
                    </a:p>
                    <a:p>
                      <a:pPr algn="ctr"/>
                      <a:r>
                        <a:rPr lang="ru-RU" sz="1050" dirty="0" smtClean="0"/>
                        <a:t>Наумкина Ю. В.</a:t>
                      </a:r>
                      <a:endParaRPr lang="ru-RU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География</a:t>
                      </a:r>
                    </a:p>
                    <a:p>
                      <a:pPr algn="ctr"/>
                      <a:r>
                        <a:rPr lang="ru-RU" sz="1000" dirty="0" smtClean="0"/>
                        <a:t>Шарапова И. В.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Искусство</a:t>
                      </a:r>
                    </a:p>
                    <a:p>
                      <a:pPr algn="ctr"/>
                      <a:r>
                        <a:rPr lang="ru-RU" sz="1000" dirty="0" smtClean="0"/>
                        <a:t>Булатова К. Е. 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Физ-ра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200" dirty="0" err="1" smtClean="0"/>
                        <a:t>Пургин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А.</a:t>
                      </a:r>
                      <a:r>
                        <a:rPr lang="ru-RU" sz="1200" baseline="0" dirty="0" smtClean="0"/>
                        <a:t> В.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Чайная церемония как средство общения и оздоровительная процедура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Есть или не есть, вот в чем вопрос?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Влияние визуальной среды на человека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Влияние электроэнергетики на здоровье человека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Манипуляция</a:t>
                      </a:r>
                      <a:r>
                        <a:rPr lang="ru-RU" sz="1200" baseline="0" dirty="0" smtClean="0"/>
                        <a:t> сознанием человека средствами искусства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Ваня</a:t>
                      </a:r>
                      <a:r>
                        <a:rPr lang="ru-RU" sz="1200" baseline="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Лиза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Катя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Степа</a:t>
                      </a:r>
                      <a:r>
                        <a:rPr lang="ru-RU" sz="1200" baseline="0" dirty="0" smtClean="0"/>
                        <a:t> Ц.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275856" y="3861048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60032" y="4293096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195736" y="4725144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76256" y="5157192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20272" y="5157192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716016" y="4293096"/>
            <a:ext cx="288032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AWJJH2MPE6E2-1585558818-1433</_dlc_DocId>
    <_dlc_DocIdUrl xmlns="4a252ca3-5a62-4c1c-90a6-29f4710e47f8">
      <Url>http://edu-sps.koiro.local/Kostroma_EDU/kos-sch-29/_layouts/15/DocIdRedir.aspx?ID=AWJJH2MPE6E2-1585558818-1433</Url>
      <Description>AWJJH2MPE6E2-1585558818-1433</Description>
    </_dlc_DocIdUrl>
  </documentManagement>
</p:properties>
</file>

<file path=customXml/itemProps1.xml><?xml version="1.0" encoding="utf-8"?>
<ds:datastoreItem xmlns:ds="http://schemas.openxmlformats.org/officeDocument/2006/customXml" ds:itemID="{6B6C133F-A997-4855-BD2E-2C2F11F4FFAB}"/>
</file>

<file path=customXml/itemProps2.xml><?xml version="1.0" encoding="utf-8"?>
<ds:datastoreItem xmlns:ds="http://schemas.openxmlformats.org/officeDocument/2006/customXml" ds:itemID="{6C951B3E-A640-4C5A-BB9C-2D82590F7194}"/>
</file>

<file path=customXml/itemProps3.xml><?xml version="1.0" encoding="utf-8"?>
<ds:datastoreItem xmlns:ds="http://schemas.openxmlformats.org/officeDocument/2006/customXml" ds:itemID="{4CC87A97-FBB3-40D7-8550-FE92DDAEF61A}"/>
</file>

<file path=customXml/itemProps4.xml><?xml version="1.0" encoding="utf-8"?>
<ds:datastoreItem xmlns:ds="http://schemas.openxmlformats.org/officeDocument/2006/customXml" ds:itemID="{AB6FD4C9-5BA6-4C0C-8C02-1B1B64F026BB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367</TotalTime>
  <Words>358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Организация педагогической деятельности  по формированию содержания  проектно-исследовательской деятельности в школе по предметам  Смирнова А. Ю., заместитель директора  МБОУ СОШ № 29</vt:lpstr>
      <vt:lpstr>Алгоритм </vt:lpstr>
      <vt:lpstr>Тематика  проектов по разделам</vt:lpstr>
      <vt:lpstr>Систематизация  тем в единую таблицу</vt:lpstr>
      <vt:lpstr>Анализ и классификация по критериям </vt:lpstr>
      <vt:lpstr>Внесение изменений в тематику</vt:lpstr>
      <vt:lpstr>Составление циклограммы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 проектно-исследовательской деятельности в школе по предметам</dc:title>
  <dc:creator>а</dc:creator>
  <cp:lastModifiedBy>Пользователь</cp:lastModifiedBy>
  <cp:revision>42</cp:revision>
  <cp:lastPrinted>2014-12-08T12:07:55Z</cp:lastPrinted>
  <dcterms:created xsi:type="dcterms:W3CDTF">2013-05-09T19:54:56Z</dcterms:created>
  <dcterms:modified xsi:type="dcterms:W3CDTF">2014-12-09T09:18:00Z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0c6a1b1a-c902-473a-b7ab-eb8e5f862fc1</vt:lpwstr>
  </property>
</Properties>
</file>