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1" r:id="rId4"/>
    <p:sldId id="263" r:id="rId5"/>
    <p:sldId id="264" r:id="rId6"/>
    <p:sldId id="266" r:id="rId7"/>
    <p:sldId id="265" r:id="rId8"/>
    <p:sldId id="26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>
        <p:scale>
          <a:sx n="59" d="100"/>
          <a:sy n="59" d="100"/>
        </p:scale>
        <p:origin x="-13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3200"/>
            </a:pPr>
            <a:r>
              <a:rPr lang="ru-RU" sz="3200" dirty="0"/>
              <a:t>Анкета</a:t>
            </a:r>
            <a:r>
              <a:rPr lang="ru-RU" sz="3200" baseline="0" dirty="0"/>
              <a:t> </a:t>
            </a:r>
            <a:r>
              <a:rPr lang="ru-RU" sz="3200" baseline="0" dirty="0" smtClean="0"/>
              <a:t>«Мои права», %.</a:t>
            </a:r>
            <a:endParaRPr lang="ru-RU" sz="3200" dirty="0"/>
          </a:p>
        </c:rich>
      </c:tx>
      <c:layout>
        <c:manualLayout>
          <c:xMode val="edge"/>
          <c:yMode val="edge"/>
          <c:x val="0.31133683289588815"/>
          <c:y val="3.0085415012902062E-2"/>
        </c:manualLayout>
      </c:layout>
    </c:title>
    <c:plotArea>
      <c:layout>
        <c:manualLayout>
          <c:layoutTarget val="inner"/>
          <c:xMode val="edge"/>
          <c:yMode val="edge"/>
          <c:x val="4.8811461067366592E-2"/>
          <c:y val="0.113273257509478"/>
          <c:w val="0.93168755468066489"/>
          <c:h val="0.5829922717993584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85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Val val="1"/>
          </c:dLbls>
          <c:cat>
            <c:strRef>
              <c:f>Лист1!$D$12:$M$12</c:f>
              <c:strCache>
                <c:ptCount val="10"/>
                <c:pt idx="0">
                  <c:v>право голоса</c:v>
                </c:pt>
                <c:pt idx="1">
                  <c:v>на образование</c:v>
                </c:pt>
                <c:pt idx="2">
                  <c:v>на мед. помощь</c:v>
                </c:pt>
                <c:pt idx="3">
                  <c:v>на личное пространство</c:v>
                </c:pt>
                <c:pt idx="4">
                  <c:v>право выбора</c:v>
                </c:pt>
                <c:pt idx="5">
                  <c:v>на свое мнение</c:v>
                </c:pt>
                <c:pt idx="6">
                  <c:v>на отдых</c:v>
                </c:pt>
                <c:pt idx="7">
                  <c:v>на общение с родителями</c:v>
                </c:pt>
                <c:pt idx="8">
                  <c:v>право на собственность</c:v>
                </c:pt>
                <c:pt idx="9">
                  <c:v>общаться с друзьями</c:v>
                </c:pt>
              </c:strCache>
            </c:strRef>
          </c:cat>
          <c:val>
            <c:numRef>
              <c:f>Лист1!$D$11:$M$11</c:f>
              <c:numCache>
                <c:formatCode>General</c:formatCode>
                <c:ptCount val="10"/>
                <c:pt idx="0">
                  <c:v>84</c:v>
                </c:pt>
                <c:pt idx="1">
                  <c:v>76</c:v>
                </c:pt>
                <c:pt idx="2">
                  <c:v>89</c:v>
                </c:pt>
                <c:pt idx="3">
                  <c:v>81</c:v>
                </c:pt>
                <c:pt idx="4">
                  <c:v>74</c:v>
                </c:pt>
                <c:pt idx="5">
                  <c:v>82</c:v>
                </c:pt>
                <c:pt idx="6">
                  <c:v>84</c:v>
                </c:pt>
                <c:pt idx="7">
                  <c:v>86</c:v>
                </c:pt>
                <c:pt idx="8">
                  <c:v>92</c:v>
                </c:pt>
                <c:pt idx="9">
                  <c:v>95</c:v>
                </c:pt>
              </c:numCache>
            </c:numRef>
          </c:val>
        </c:ser>
        <c:dLbls>
          <c:showVal val="1"/>
        </c:dLbls>
        <c:axId val="71690880"/>
        <c:axId val="72168576"/>
      </c:barChart>
      <c:catAx>
        <c:axId val="71690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2168576"/>
        <c:crosses val="autoZero"/>
        <c:auto val="1"/>
        <c:lblAlgn val="ctr"/>
        <c:lblOffset val="100"/>
      </c:catAx>
      <c:valAx>
        <c:axId val="72168576"/>
        <c:scaling>
          <c:orientation val="minMax"/>
        </c:scaling>
        <c:axPos val="l"/>
        <c:majorGridlines/>
        <c:numFmt formatCode="General" sourceLinked="1"/>
        <c:tickLblPos val="nextTo"/>
        <c:crossAx val="71690880"/>
        <c:crosses val="autoZero"/>
        <c:crossBetween val="between"/>
      </c:valAx>
    </c:plotArea>
    <c:plotVisOnly val="1"/>
  </c:chart>
  <c:spPr>
    <a:solidFill>
      <a:schemeClr val="accent5">
        <a:lumMod val="20000"/>
        <a:lumOff val="80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C8CF4-315D-447E-B585-44D56744AE7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20FCD-BAA3-4747-82E6-317BEB46CE49}">
      <dgm:prSet phldrT="[Текст]" custT="1"/>
      <dgm:spPr/>
      <dgm:t>
        <a:bodyPr/>
        <a:lstStyle/>
        <a:p>
          <a:r>
            <a:rPr lang="ru-RU" sz="1200"/>
            <a:t>школьный уполномоченный по правам ребенка</a:t>
          </a:r>
        </a:p>
      </dgm:t>
    </dgm:pt>
    <dgm:pt modelId="{F0A2A188-C00F-493A-BEB5-D588B6F3EB0B}" type="parTrans" cxnId="{EFB8C0A5-FA56-43D8-BA85-8EF37815D594}">
      <dgm:prSet/>
      <dgm:spPr/>
      <dgm:t>
        <a:bodyPr/>
        <a:lstStyle/>
        <a:p>
          <a:endParaRPr lang="ru-RU"/>
        </a:p>
      </dgm:t>
    </dgm:pt>
    <dgm:pt modelId="{CCF37799-C47E-4650-92EA-D50E37194B54}" type="sibTrans" cxnId="{EFB8C0A5-FA56-43D8-BA85-8EF37815D594}">
      <dgm:prSet/>
      <dgm:spPr/>
      <dgm:t>
        <a:bodyPr/>
        <a:lstStyle/>
        <a:p>
          <a:endParaRPr lang="ru-RU"/>
        </a:p>
      </dgm:t>
    </dgm:pt>
    <dgm:pt modelId="{116D44AE-8FB0-471E-A0FA-691D74BC7F66}">
      <dgm:prSet phldrT="[Текст]" custT="1"/>
      <dgm:spPr/>
      <dgm:t>
        <a:bodyPr/>
        <a:lstStyle/>
        <a:p>
          <a:r>
            <a:rPr lang="ru-RU" sz="2400"/>
            <a:t>КДН</a:t>
          </a:r>
        </a:p>
      </dgm:t>
    </dgm:pt>
    <dgm:pt modelId="{C3A63357-31B1-41C8-9BE0-F1486AA7CE9D}" type="parTrans" cxnId="{1DA9EA3D-444C-4402-9479-2454AA33C6DD}">
      <dgm:prSet/>
      <dgm:spPr/>
      <dgm:t>
        <a:bodyPr/>
        <a:lstStyle/>
        <a:p>
          <a:endParaRPr lang="ru-RU"/>
        </a:p>
      </dgm:t>
    </dgm:pt>
    <dgm:pt modelId="{9B427FAF-8945-4F21-9828-3A69A5CC6237}" type="sibTrans" cxnId="{1DA9EA3D-444C-4402-9479-2454AA33C6DD}">
      <dgm:prSet/>
      <dgm:spPr/>
      <dgm:t>
        <a:bodyPr/>
        <a:lstStyle/>
        <a:p>
          <a:endParaRPr lang="ru-RU"/>
        </a:p>
      </dgm:t>
    </dgm:pt>
    <dgm:pt modelId="{41B5A197-4CDB-4114-9E09-E7C04D2D77D3}">
      <dgm:prSet phldrT="[Текст]" custT="1"/>
      <dgm:spPr/>
      <dgm:t>
        <a:bodyPr/>
        <a:lstStyle/>
        <a:p>
          <a:r>
            <a:rPr lang="ru-RU" sz="2400"/>
            <a:t>ПДН</a:t>
          </a:r>
        </a:p>
      </dgm:t>
    </dgm:pt>
    <dgm:pt modelId="{17A9B895-5C29-4F3E-A655-85948F77E5F3}" type="parTrans" cxnId="{95A38D6F-4EF9-4348-BAAB-E83F636CA299}">
      <dgm:prSet/>
      <dgm:spPr/>
      <dgm:t>
        <a:bodyPr/>
        <a:lstStyle/>
        <a:p>
          <a:endParaRPr lang="ru-RU"/>
        </a:p>
      </dgm:t>
    </dgm:pt>
    <dgm:pt modelId="{69D38141-24CB-4D20-9984-062C7564BF85}" type="sibTrans" cxnId="{95A38D6F-4EF9-4348-BAAB-E83F636CA299}">
      <dgm:prSet/>
      <dgm:spPr/>
      <dgm:t>
        <a:bodyPr/>
        <a:lstStyle/>
        <a:p>
          <a:endParaRPr lang="ru-RU"/>
        </a:p>
      </dgm:t>
    </dgm:pt>
    <dgm:pt modelId="{61807FB3-AEB5-4652-A370-3CF72E8A96B3}">
      <dgm:prSet phldrT="[Текст]" custT="1"/>
      <dgm:spPr/>
      <dgm:t>
        <a:bodyPr/>
        <a:lstStyle/>
        <a:p>
          <a:r>
            <a:rPr lang="ru-RU" sz="1400" dirty="0"/>
            <a:t>Духовно просветительский центр "Кострома"</a:t>
          </a:r>
        </a:p>
      </dgm:t>
    </dgm:pt>
    <dgm:pt modelId="{1DA44C7B-1C3F-45F2-AD38-981F030AC45B}" type="parTrans" cxnId="{1CE38B57-F5B8-4CF8-A8CB-981D96CD6A1A}">
      <dgm:prSet/>
      <dgm:spPr/>
      <dgm:t>
        <a:bodyPr/>
        <a:lstStyle/>
        <a:p>
          <a:endParaRPr lang="ru-RU"/>
        </a:p>
      </dgm:t>
    </dgm:pt>
    <dgm:pt modelId="{2E2EE6E4-FC5B-4BDD-A0A4-F0C4A2D3999C}" type="sibTrans" cxnId="{1CE38B57-F5B8-4CF8-A8CB-981D96CD6A1A}">
      <dgm:prSet/>
      <dgm:spPr/>
      <dgm:t>
        <a:bodyPr/>
        <a:lstStyle/>
        <a:p>
          <a:endParaRPr lang="ru-RU"/>
        </a:p>
      </dgm:t>
    </dgm:pt>
    <dgm:pt modelId="{07B9E045-4340-40D5-9B62-D2A91FD8FC08}">
      <dgm:prSet phldrT="[Текст]" custT="1"/>
      <dgm:spPr/>
      <dgm:t>
        <a:bodyPr/>
        <a:lstStyle/>
        <a:p>
          <a:r>
            <a:rPr lang="ru-RU" sz="1400"/>
            <a:t>Центр социальной помощи семье и детям</a:t>
          </a:r>
        </a:p>
      </dgm:t>
    </dgm:pt>
    <dgm:pt modelId="{33B247C4-81D0-4DE9-9F24-4A9AD87436D7}" type="parTrans" cxnId="{3497FCDE-1E2E-4BC6-B082-0574483204DF}">
      <dgm:prSet/>
      <dgm:spPr/>
      <dgm:t>
        <a:bodyPr/>
        <a:lstStyle/>
        <a:p>
          <a:endParaRPr lang="ru-RU"/>
        </a:p>
      </dgm:t>
    </dgm:pt>
    <dgm:pt modelId="{B52E054F-D7FE-4870-BFB9-881FD46893A3}" type="sibTrans" cxnId="{3497FCDE-1E2E-4BC6-B082-0574483204DF}">
      <dgm:prSet/>
      <dgm:spPr/>
      <dgm:t>
        <a:bodyPr/>
        <a:lstStyle/>
        <a:p>
          <a:endParaRPr lang="ru-RU"/>
        </a:p>
      </dgm:t>
    </dgm:pt>
    <dgm:pt modelId="{884D7883-DAF7-4921-BAD7-27EBC3B86E5C}">
      <dgm:prSet phldrT="[Текст]" custT="1"/>
      <dgm:spPr/>
      <dgm:t>
        <a:bodyPr/>
        <a:lstStyle/>
        <a:p>
          <a:r>
            <a:rPr lang="ru-RU" sz="1600"/>
            <a:t>Общественный пункт охраны порядка</a:t>
          </a:r>
        </a:p>
      </dgm:t>
    </dgm:pt>
    <dgm:pt modelId="{3AF8065E-9444-4571-8E95-6F336CBB93F7}" type="parTrans" cxnId="{57BE5F33-4B3A-4A75-948A-B1BC07D67E10}">
      <dgm:prSet/>
      <dgm:spPr/>
      <dgm:t>
        <a:bodyPr/>
        <a:lstStyle/>
        <a:p>
          <a:endParaRPr lang="ru-RU"/>
        </a:p>
      </dgm:t>
    </dgm:pt>
    <dgm:pt modelId="{DA80CF75-E8FB-42B3-991B-E4523970E2B8}" type="sibTrans" cxnId="{57BE5F33-4B3A-4A75-948A-B1BC07D67E10}">
      <dgm:prSet/>
      <dgm:spPr/>
      <dgm:t>
        <a:bodyPr/>
        <a:lstStyle/>
        <a:p>
          <a:endParaRPr lang="ru-RU"/>
        </a:p>
      </dgm:t>
    </dgm:pt>
    <dgm:pt modelId="{F50B0512-7DD7-4EFC-8820-06269F800325}">
      <dgm:prSet phldrT="[Текст]" custT="1"/>
      <dgm:spPr/>
      <dgm:t>
        <a:bodyPr/>
        <a:lstStyle/>
        <a:p>
          <a:r>
            <a:rPr lang="ru-RU" sz="1600"/>
            <a:t>Органы опеки и попечительства</a:t>
          </a:r>
        </a:p>
      </dgm:t>
    </dgm:pt>
    <dgm:pt modelId="{07B02482-DF6B-4226-BCD9-19E8087E36EA}" type="parTrans" cxnId="{4AF8A66E-B415-466A-997F-493E36152AE1}">
      <dgm:prSet/>
      <dgm:spPr/>
      <dgm:t>
        <a:bodyPr/>
        <a:lstStyle/>
        <a:p>
          <a:endParaRPr lang="ru-RU"/>
        </a:p>
      </dgm:t>
    </dgm:pt>
    <dgm:pt modelId="{BC61371B-A0B7-4FF6-BFEC-C11598E544D7}" type="sibTrans" cxnId="{4AF8A66E-B415-466A-997F-493E36152AE1}">
      <dgm:prSet/>
      <dgm:spPr/>
      <dgm:t>
        <a:bodyPr/>
        <a:lstStyle/>
        <a:p>
          <a:endParaRPr lang="ru-RU"/>
        </a:p>
      </dgm:t>
    </dgm:pt>
    <dgm:pt modelId="{73BD243D-9F42-468F-850E-C5ECE540F491}">
      <dgm:prSet phldrT="[Текст]" custT="1"/>
      <dgm:spPr/>
      <dgm:t>
        <a:bodyPr/>
        <a:lstStyle/>
        <a:p>
          <a:r>
            <a:rPr lang="ru-RU" sz="1400"/>
            <a:t>Управление ФСНК России по Костромской области</a:t>
          </a:r>
        </a:p>
      </dgm:t>
    </dgm:pt>
    <dgm:pt modelId="{1005EB87-4E54-42F2-9057-1DF984F83AC1}" type="parTrans" cxnId="{C4A4B8FC-0917-40A8-9EAB-49A64C3DD5F5}">
      <dgm:prSet/>
      <dgm:spPr/>
      <dgm:t>
        <a:bodyPr/>
        <a:lstStyle/>
        <a:p>
          <a:endParaRPr lang="ru-RU"/>
        </a:p>
      </dgm:t>
    </dgm:pt>
    <dgm:pt modelId="{01EE07F2-8812-4AD8-9F12-35D0116BCD0B}" type="sibTrans" cxnId="{C4A4B8FC-0917-40A8-9EAB-49A64C3DD5F5}">
      <dgm:prSet/>
      <dgm:spPr/>
      <dgm:t>
        <a:bodyPr/>
        <a:lstStyle/>
        <a:p>
          <a:endParaRPr lang="ru-RU"/>
        </a:p>
      </dgm:t>
    </dgm:pt>
    <dgm:pt modelId="{F5216958-2406-41C5-9750-8BEB5B1ECDEB}">
      <dgm:prSet phldrT="[Текст]" custT="1"/>
      <dgm:spPr/>
      <dgm:t>
        <a:bodyPr/>
        <a:lstStyle/>
        <a:p>
          <a:r>
            <a:rPr lang="ru-RU" sz="1400"/>
            <a:t>центр социальной реабилитации несовершеннолетних</a:t>
          </a:r>
        </a:p>
      </dgm:t>
    </dgm:pt>
    <dgm:pt modelId="{646544D3-9E14-438E-B162-3D13F9EAB342}" type="parTrans" cxnId="{D4B2E973-A15A-4CBE-B959-6032194A04FF}">
      <dgm:prSet/>
      <dgm:spPr/>
      <dgm:t>
        <a:bodyPr/>
        <a:lstStyle/>
        <a:p>
          <a:endParaRPr lang="ru-RU"/>
        </a:p>
      </dgm:t>
    </dgm:pt>
    <dgm:pt modelId="{2D7F8FBE-706E-44DD-99A7-06F05B1C5237}" type="sibTrans" cxnId="{D4B2E973-A15A-4CBE-B959-6032194A04FF}">
      <dgm:prSet/>
      <dgm:spPr/>
      <dgm:t>
        <a:bodyPr/>
        <a:lstStyle/>
        <a:p>
          <a:endParaRPr lang="ru-RU"/>
        </a:p>
      </dgm:t>
    </dgm:pt>
    <dgm:pt modelId="{281D3776-A2F1-42F4-B5E0-359AE08EBF2E}" type="pres">
      <dgm:prSet presAssocID="{A27C8CF4-315D-447E-B585-44D56744AE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DE338-1193-4FCF-AAA1-E3713D0D1AF7}" type="pres">
      <dgm:prSet presAssocID="{27920FCD-BAA3-4747-82E6-317BEB46CE49}" presName="centerShape" presStyleLbl="node0" presStyleIdx="0" presStyleCnt="1" custScaleX="127985"/>
      <dgm:spPr/>
      <dgm:t>
        <a:bodyPr/>
        <a:lstStyle/>
        <a:p>
          <a:endParaRPr lang="ru-RU"/>
        </a:p>
      </dgm:t>
    </dgm:pt>
    <dgm:pt modelId="{694ED7E4-E1AB-42B9-8BA1-AB4B053EF359}" type="pres">
      <dgm:prSet presAssocID="{C3A63357-31B1-41C8-9BE0-F1486AA7CE9D}" presName="Name9" presStyleLbl="parChTrans1D2" presStyleIdx="0" presStyleCnt="8"/>
      <dgm:spPr/>
      <dgm:t>
        <a:bodyPr/>
        <a:lstStyle/>
        <a:p>
          <a:endParaRPr lang="ru-RU"/>
        </a:p>
      </dgm:t>
    </dgm:pt>
    <dgm:pt modelId="{409074B3-9155-405A-99CC-F71CEE751539}" type="pres">
      <dgm:prSet presAssocID="{C3A63357-31B1-41C8-9BE0-F1486AA7CE9D}" presName="connTx" presStyleLbl="parChTrans1D2" presStyleIdx="0" presStyleCnt="8"/>
      <dgm:spPr/>
      <dgm:t>
        <a:bodyPr/>
        <a:lstStyle/>
        <a:p>
          <a:endParaRPr lang="ru-RU"/>
        </a:p>
      </dgm:t>
    </dgm:pt>
    <dgm:pt modelId="{EFE44C7D-FAF5-485D-B7C1-570A58855021}" type="pres">
      <dgm:prSet presAssocID="{116D44AE-8FB0-471E-A0FA-691D74BC7F66}" presName="node" presStyleLbl="node1" presStyleIdx="0" presStyleCnt="8" custScaleX="112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26D3-F207-4F46-BBDE-76C141B9A447}" type="pres">
      <dgm:prSet presAssocID="{17A9B895-5C29-4F3E-A655-85948F77E5F3}" presName="Name9" presStyleLbl="parChTrans1D2" presStyleIdx="1" presStyleCnt="8"/>
      <dgm:spPr/>
      <dgm:t>
        <a:bodyPr/>
        <a:lstStyle/>
        <a:p>
          <a:endParaRPr lang="ru-RU"/>
        </a:p>
      </dgm:t>
    </dgm:pt>
    <dgm:pt modelId="{57341619-F34B-4CC9-8BB6-50C783127D62}" type="pres">
      <dgm:prSet presAssocID="{17A9B895-5C29-4F3E-A655-85948F77E5F3}" presName="connTx" presStyleLbl="parChTrans1D2" presStyleIdx="1" presStyleCnt="8"/>
      <dgm:spPr/>
      <dgm:t>
        <a:bodyPr/>
        <a:lstStyle/>
        <a:p>
          <a:endParaRPr lang="ru-RU"/>
        </a:p>
      </dgm:t>
    </dgm:pt>
    <dgm:pt modelId="{06D9A25F-F0F0-4173-BAC3-DDA150CE6964}" type="pres">
      <dgm:prSet presAssocID="{41B5A197-4CDB-4114-9E09-E7C04D2D77D3}" presName="node" presStyleLbl="node1" presStyleIdx="1" presStyleCnt="8" custScaleX="112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1885E-854C-4F4C-94C7-4C8FB6887022}" type="pres">
      <dgm:prSet presAssocID="{1DA44C7B-1C3F-45F2-AD38-981F030AC45B}" presName="Name9" presStyleLbl="parChTrans1D2" presStyleIdx="2" presStyleCnt="8"/>
      <dgm:spPr/>
      <dgm:t>
        <a:bodyPr/>
        <a:lstStyle/>
        <a:p>
          <a:endParaRPr lang="ru-RU"/>
        </a:p>
      </dgm:t>
    </dgm:pt>
    <dgm:pt modelId="{D56A94D9-B2B4-475B-8002-E3238E4F4EE7}" type="pres">
      <dgm:prSet presAssocID="{1DA44C7B-1C3F-45F2-AD38-981F030AC45B}" presName="connTx" presStyleLbl="parChTrans1D2" presStyleIdx="2" presStyleCnt="8"/>
      <dgm:spPr/>
      <dgm:t>
        <a:bodyPr/>
        <a:lstStyle/>
        <a:p>
          <a:endParaRPr lang="ru-RU"/>
        </a:p>
      </dgm:t>
    </dgm:pt>
    <dgm:pt modelId="{23FD9090-FF62-4B95-95B8-BF4B308A9B49}" type="pres">
      <dgm:prSet presAssocID="{61807FB3-AEB5-4652-A370-3CF72E8A96B3}" presName="node" presStyleLbl="node1" presStyleIdx="2" presStyleCnt="8" custScaleX="134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E2457-F062-41B1-8F4E-E4703613195B}" type="pres">
      <dgm:prSet presAssocID="{33B247C4-81D0-4DE9-9F24-4A9AD87436D7}" presName="Name9" presStyleLbl="parChTrans1D2" presStyleIdx="3" presStyleCnt="8"/>
      <dgm:spPr/>
      <dgm:t>
        <a:bodyPr/>
        <a:lstStyle/>
        <a:p>
          <a:endParaRPr lang="ru-RU"/>
        </a:p>
      </dgm:t>
    </dgm:pt>
    <dgm:pt modelId="{4995DA87-252D-4CCF-AD4D-EAB6097B5C33}" type="pres">
      <dgm:prSet presAssocID="{33B247C4-81D0-4DE9-9F24-4A9AD87436D7}" presName="connTx" presStyleLbl="parChTrans1D2" presStyleIdx="3" presStyleCnt="8"/>
      <dgm:spPr/>
      <dgm:t>
        <a:bodyPr/>
        <a:lstStyle/>
        <a:p>
          <a:endParaRPr lang="ru-RU"/>
        </a:p>
      </dgm:t>
    </dgm:pt>
    <dgm:pt modelId="{CADD051F-8555-4E14-A2A8-EF84AFB4E98F}" type="pres">
      <dgm:prSet presAssocID="{07B9E045-4340-40D5-9B62-D2A91FD8FC08}" presName="node" presStyleLbl="node1" presStyleIdx="3" presStyleCnt="8" custScaleX="126001" custScaleY="8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A7BE-FBFE-4655-9C99-88C2CB91C7AB}" type="pres">
      <dgm:prSet presAssocID="{3AF8065E-9444-4571-8E95-6F336CBB93F7}" presName="Name9" presStyleLbl="parChTrans1D2" presStyleIdx="4" presStyleCnt="8"/>
      <dgm:spPr/>
      <dgm:t>
        <a:bodyPr/>
        <a:lstStyle/>
        <a:p>
          <a:endParaRPr lang="ru-RU"/>
        </a:p>
      </dgm:t>
    </dgm:pt>
    <dgm:pt modelId="{40E7CCD6-EBC1-4A82-8765-9AD9B214EF2F}" type="pres">
      <dgm:prSet presAssocID="{3AF8065E-9444-4571-8E95-6F336CBB93F7}" presName="connTx" presStyleLbl="parChTrans1D2" presStyleIdx="4" presStyleCnt="8"/>
      <dgm:spPr/>
      <dgm:t>
        <a:bodyPr/>
        <a:lstStyle/>
        <a:p>
          <a:endParaRPr lang="ru-RU"/>
        </a:p>
      </dgm:t>
    </dgm:pt>
    <dgm:pt modelId="{47D54CF5-8563-487A-A1AD-0C0CA121DCCD}" type="pres">
      <dgm:prSet presAssocID="{884D7883-DAF7-4921-BAD7-27EBC3B86E5C}" presName="node" presStyleLbl="node1" presStyleIdx="4" presStyleCnt="8" custScaleX="14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12019-9292-4A3A-BFC8-985C7829FEF1}" type="pres">
      <dgm:prSet presAssocID="{07B02482-DF6B-4226-BCD9-19E8087E36EA}" presName="Name9" presStyleLbl="parChTrans1D2" presStyleIdx="5" presStyleCnt="8"/>
      <dgm:spPr/>
      <dgm:t>
        <a:bodyPr/>
        <a:lstStyle/>
        <a:p>
          <a:endParaRPr lang="ru-RU"/>
        </a:p>
      </dgm:t>
    </dgm:pt>
    <dgm:pt modelId="{22813B28-3B3A-4044-BD0D-E9F246A44040}" type="pres">
      <dgm:prSet presAssocID="{07B02482-DF6B-4226-BCD9-19E8087E36EA}" presName="connTx" presStyleLbl="parChTrans1D2" presStyleIdx="5" presStyleCnt="8"/>
      <dgm:spPr/>
      <dgm:t>
        <a:bodyPr/>
        <a:lstStyle/>
        <a:p>
          <a:endParaRPr lang="ru-RU"/>
        </a:p>
      </dgm:t>
    </dgm:pt>
    <dgm:pt modelId="{F3274BF4-2B75-4E2E-AADD-1921E5C4ED17}" type="pres">
      <dgm:prSet presAssocID="{F50B0512-7DD7-4EFC-8820-06269F800325}" presName="node" presStyleLbl="node1" presStyleIdx="5" presStyleCnt="8" custScaleX="114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55012-92FC-453A-B073-F81B4699038B}" type="pres">
      <dgm:prSet presAssocID="{1005EB87-4E54-42F2-9057-1DF984F83AC1}" presName="Name9" presStyleLbl="parChTrans1D2" presStyleIdx="6" presStyleCnt="8"/>
      <dgm:spPr/>
      <dgm:t>
        <a:bodyPr/>
        <a:lstStyle/>
        <a:p>
          <a:endParaRPr lang="ru-RU"/>
        </a:p>
      </dgm:t>
    </dgm:pt>
    <dgm:pt modelId="{6D756B0D-F302-487D-B220-FE15D3AED244}" type="pres">
      <dgm:prSet presAssocID="{1005EB87-4E54-42F2-9057-1DF984F83AC1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8C6BA2F-4DBC-4009-B7EE-4B8793CAAD28}" type="pres">
      <dgm:prSet presAssocID="{73BD243D-9F42-468F-850E-C5ECE540F491}" presName="node" presStyleLbl="node1" presStyleIdx="6" presStyleCnt="8" custScaleX="12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AF75E-6D75-4E64-9298-5BC80DC97637}" type="pres">
      <dgm:prSet presAssocID="{646544D3-9E14-438E-B162-3D13F9EAB342}" presName="Name9" presStyleLbl="parChTrans1D2" presStyleIdx="7" presStyleCnt="8"/>
      <dgm:spPr/>
      <dgm:t>
        <a:bodyPr/>
        <a:lstStyle/>
        <a:p>
          <a:endParaRPr lang="ru-RU"/>
        </a:p>
      </dgm:t>
    </dgm:pt>
    <dgm:pt modelId="{33AD42CD-7304-489E-B596-46256992A83F}" type="pres">
      <dgm:prSet presAssocID="{646544D3-9E14-438E-B162-3D13F9EAB342}" presName="connTx" presStyleLbl="parChTrans1D2" presStyleIdx="7" presStyleCnt="8"/>
      <dgm:spPr/>
      <dgm:t>
        <a:bodyPr/>
        <a:lstStyle/>
        <a:p>
          <a:endParaRPr lang="ru-RU"/>
        </a:p>
      </dgm:t>
    </dgm:pt>
    <dgm:pt modelId="{24BEBB1C-4A84-4DA6-9BC9-EB3B671AE74D}" type="pres">
      <dgm:prSet presAssocID="{F5216958-2406-41C5-9750-8BEB5B1ECDEB}" presName="node" presStyleLbl="node1" presStyleIdx="7" presStyleCnt="8" custScaleX="129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7AB82-8AEB-4540-B1B4-7E2CB2CB1D6C}" type="presOf" srcId="{A27C8CF4-315D-447E-B585-44D56744AE7D}" destId="{281D3776-A2F1-42F4-B5E0-359AE08EBF2E}" srcOrd="0" destOrd="0" presId="urn:microsoft.com/office/officeart/2005/8/layout/radial1"/>
    <dgm:cxn modelId="{4227D8FB-64F5-49C3-81D5-F13F612A857D}" type="presOf" srcId="{1DA44C7B-1C3F-45F2-AD38-981F030AC45B}" destId="{D56A94D9-B2B4-475B-8002-E3238E4F4EE7}" srcOrd="1" destOrd="0" presId="urn:microsoft.com/office/officeart/2005/8/layout/radial1"/>
    <dgm:cxn modelId="{53695C69-3E64-4679-9E72-3E037A7B61D1}" type="presOf" srcId="{41B5A197-4CDB-4114-9E09-E7C04D2D77D3}" destId="{06D9A25F-F0F0-4173-BAC3-DDA150CE6964}" srcOrd="0" destOrd="0" presId="urn:microsoft.com/office/officeart/2005/8/layout/radial1"/>
    <dgm:cxn modelId="{730C66E8-CF7A-4820-8D46-2A6A2A52EF8C}" type="presOf" srcId="{1DA44C7B-1C3F-45F2-AD38-981F030AC45B}" destId="{3971885E-854C-4F4C-94C7-4C8FB6887022}" srcOrd="0" destOrd="0" presId="urn:microsoft.com/office/officeart/2005/8/layout/radial1"/>
    <dgm:cxn modelId="{0EB2895D-C9D6-47BB-A750-02EA13E2DA7C}" type="presOf" srcId="{07B02482-DF6B-4226-BCD9-19E8087E36EA}" destId="{22813B28-3B3A-4044-BD0D-E9F246A44040}" srcOrd="1" destOrd="0" presId="urn:microsoft.com/office/officeart/2005/8/layout/radial1"/>
    <dgm:cxn modelId="{EFB8C0A5-FA56-43D8-BA85-8EF37815D594}" srcId="{A27C8CF4-315D-447E-B585-44D56744AE7D}" destId="{27920FCD-BAA3-4747-82E6-317BEB46CE49}" srcOrd="0" destOrd="0" parTransId="{F0A2A188-C00F-493A-BEB5-D588B6F3EB0B}" sibTransId="{CCF37799-C47E-4650-92EA-D50E37194B54}"/>
    <dgm:cxn modelId="{95A38D6F-4EF9-4348-BAAB-E83F636CA299}" srcId="{27920FCD-BAA3-4747-82E6-317BEB46CE49}" destId="{41B5A197-4CDB-4114-9E09-E7C04D2D77D3}" srcOrd="1" destOrd="0" parTransId="{17A9B895-5C29-4F3E-A655-85948F77E5F3}" sibTransId="{69D38141-24CB-4D20-9984-062C7564BF85}"/>
    <dgm:cxn modelId="{2D981DB8-4008-4D87-B704-C7B7C36B294F}" type="presOf" srcId="{17A9B895-5C29-4F3E-A655-85948F77E5F3}" destId="{57341619-F34B-4CC9-8BB6-50C783127D62}" srcOrd="1" destOrd="0" presId="urn:microsoft.com/office/officeart/2005/8/layout/radial1"/>
    <dgm:cxn modelId="{1CE38B57-F5B8-4CF8-A8CB-981D96CD6A1A}" srcId="{27920FCD-BAA3-4747-82E6-317BEB46CE49}" destId="{61807FB3-AEB5-4652-A370-3CF72E8A96B3}" srcOrd="2" destOrd="0" parTransId="{1DA44C7B-1C3F-45F2-AD38-981F030AC45B}" sibTransId="{2E2EE6E4-FC5B-4BDD-A0A4-F0C4A2D3999C}"/>
    <dgm:cxn modelId="{ED118637-7F47-4F93-A239-7057B8EA8916}" type="presOf" srcId="{33B247C4-81D0-4DE9-9F24-4A9AD87436D7}" destId="{4995DA87-252D-4CCF-AD4D-EAB6097B5C33}" srcOrd="1" destOrd="0" presId="urn:microsoft.com/office/officeart/2005/8/layout/radial1"/>
    <dgm:cxn modelId="{0B2E0ACB-D8DC-4124-9D42-2ED17E2245F7}" type="presOf" srcId="{73BD243D-9F42-468F-850E-C5ECE540F491}" destId="{C8C6BA2F-4DBC-4009-B7EE-4B8793CAAD28}" srcOrd="0" destOrd="0" presId="urn:microsoft.com/office/officeart/2005/8/layout/radial1"/>
    <dgm:cxn modelId="{C117B2CC-800F-4EE0-829D-CFC3A3AFFECB}" type="presOf" srcId="{1005EB87-4E54-42F2-9057-1DF984F83AC1}" destId="{8EC55012-92FC-453A-B073-F81B4699038B}" srcOrd="0" destOrd="0" presId="urn:microsoft.com/office/officeart/2005/8/layout/radial1"/>
    <dgm:cxn modelId="{7AAB740D-F939-4E13-A4F3-96FD5F7CC9BC}" type="presOf" srcId="{3AF8065E-9444-4571-8E95-6F336CBB93F7}" destId="{4991A7BE-FBFE-4655-9C99-88C2CB91C7AB}" srcOrd="0" destOrd="0" presId="urn:microsoft.com/office/officeart/2005/8/layout/radial1"/>
    <dgm:cxn modelId="{64E23391-4BD9-489F-B2E6-730A1F49A373}" type="presOf" srcId="{27920FCD-BAA3-4747-82E6-317BEB46CE49}" destId="{0F1DE338-1193-4FCF-AAA1-E3713D0D1AF7}" srcOrd="0" destOrd="0" presId="urn:microsoft.com/office/officeart/2005/8/layout/radial1"/>
    <dgm:cxn modelId="{1DA9EA3D-444C-4402-9479-2454AA33C6DD}" srcId="{27920FCD-BAA3-4747-82E6-317BEB46CE49}" destId="{116D44AE-8FB0-471E-A0FA-691D74BC7F66}" srcOrd="0" destOrd="0" parTransId="{C3A63357-31B1-41C8-9BE0-F1486AA7CE9D}" sibTransId="{9B427FAF-8945-4F21-9828-3A69A5CC6237}"/>
    <dgm:cxn modelId="{3C3704CF-D389-48E8-A274-C2356975BF5A}" type="presOf" srcId="{1005EB87-4E54-42F2-9057-1DF984F83AC1}" destId="{6D756B0D-F302-487D-B220-FE15D3AED244}" srcOrd="1" destOrd="0" presId="urn:microsoft.com/office/officeart/2005/8/layout/radial1"/>
    <dgm:cxn modelId="{4AF8A66E-B415-466A-997F-493E36152AE1}" srcId="{27920FCD-BAA3-4747-82E6-317BEB46CE49}" destId="{F50B0512-7DD7-4EFC-8820-06269F800325}" srcOrd="5" destOrd="0" parTransId="{07B02482-DF6B-4226-BCD9-19E8087E36EA}" sibTransId="{BC61371B-A0B7-4FF6-BFEC-C11598E544D7}"/>
    <dgm:cxn modelId="{B6E2F196-2D38-4B24-8C37-101A8E26F61B}" type="presOf" srcId="{C3A63357-31B1-41C8-9BE0-F1486AA7CE9D}" destId="{409074B3-9155-405A-99CC-F71CEE751539}" srcOrd="1" destOrd="0" presId="urn:microsoft.com/office/officeart/2005/8/layout/radial1"/>
    <dgm:cxn modelId="{491C21BA-5CC9-4DF9-AE03-C29D1BA1791E}" type="presOf" srcId="{07B9E045-4340-40D5-9B62-D2A91FD8FC08}" destId="{CADD051F-8555-4E14-A2A8-EF84AFB4E98F}" srcOrd="0" destOrd="0" presId="urn:microsoft.com/office/officeart/2005/8/layout/radial1"/>
    <dgm:cxn modelId="{D4B2E973-A15A-4CBE-B959-6032194A04FF}" srcId="{27920FCD-BAA3-4747-82E6-317BEB46CE49}" destId="{F5216958-2406-41C5-9750-8BEB5B1ECDEB}" srcOrd="7" destOrd="0" parTransId="{646544D3-9E14-438E-B162-3D13F9EAB342}" sibTransId="{2D7F8FBE-706E-44DD-99A7-06F05B1C5237}"/>
    <dgm:cxn modelId="{42E44A93-512B-4508-9469-AE4397DAA6FA}" type="presOf" srcId="{646544D3-9E14-438E-B162-3D13F9EAB342}" destId="{33AD42CD-7304-489E-B596-46256992A83F}" srcOrd="1" destOrd="0" presId="urn:microsoft.com/office/officeart/2005/8/layout/radial1"/>
    <dgm:cxn modelId="{07376E81-F1BA-4053-A47B-1BF896F46F2F}" type="presOf" srcId="{646544D3-9E14-438E-B162-3D13F9EAB342}" destId="{86FAF75E-6D75-4E64-9298-5BC80DC97637}" srcOrd="0" destOrd="0" presId="urn:microsoft.com/office/officeart/2005/8/layout/radial1"/>
    <dgm:cxn modelId="{3EE367AD-42E6-4861-A129-4DD425F1EC6D}" type="presOf" srcId="{17A9B895-5C29-4F3E-A655-85948F77E5F3}" destId="{659926D3-F207-4F46-BBDE-76C141B9A447}" srcOrd="0" destOrd="0" presId="urn:microsoft.com/office/officeart/2005/8/layout/radial1"/>
    <dgm:cxn modelId="{504FC5A7-71B0-4AB5-9B01-63966EA92EB3}" type="presOf" srcId="{F5216958-2406-41C5-9750-8BEB5B1ECDEB}" destId="{24BEBB1C-4A84-4DA6-9BC9-EB3B671AE74D}" srcOrd="0" destOrd="0" presId="urn:microsoft.com/office/officeart/2005/8/layout/radial1"/>
    <dgm:cxn modelId="{42591875-D330-420C-A05B-34D52D1D2DD0}" type="presOf" srcId="{33B247C4-81D0-4DE9-9F24-4A9AD87436D7}" destId="{530E2457-F062-41B1-8F4E-E4703613195B}" srcOrd="0" destOrd="0" presId="urn:microsoft.com/office/officeart/2005/8/layout/radial1"/>
    <dgm:cxn modelId="{DD39118E-11EC-4F5B-9379-393CDAE49A01}" type="presOf" srcId="{3AF8065E-9444-4571-8E95-6F336CBB93F7}" destId="{40E7CCD6-EBC1-4A82-8765-9AD9B214EF2F}" srcOrd="1" destOrd="0" presId="urn:microsoft.com/office/officeart/2005/8/layout/radial1"/>
    <dgm:cxn modelId="{9A89F7E2-EC34-4309-BB95-A31BD996E428}" type="presOf" srcId="{07B02482-DF6B-4226-BCD9-19E8087E36EA}" destId="{0BC12019-9292-4A3A-BFC8-985C7829FEF1}" srcOrd="0" destOrd="0" presId="urn:microsoft.com/office/officeart/2005/8/layout/radial1"/>
    <dgm:cxn modelId="{3497FCDE-1E2E-4BC6-B082-0574483204DF}" srcId="{27920FCD-BAA3-4747-82E6-317BEB46CE49}" destId="{07B9E045-4340-40D5-9B62-D2A91FD8FC08}" srcOrd="3" destOrd="0" parTransId="{33B247C4-81D0-4DE9-9F24-4A9AD87436D7}" sibTransId="{B52E054F-D7FE-4870-BFB9-881FD46893A3}"/>
    <dgm:cxn modelId="{C4A4B8FC-0917-40A8-9EAB-49A64C3DD5F5}" srcId="{27920FCD-BAA3-4747-82E6-317BEB46CE49}" destId="{73BD243D-9F42-468F-850E-C5ECE540F491}" srcOrd="6" destOrd="0" parTransId="{1005EB87-4E54-42F2-9057-1DF984F83AC1}" sibTransId="{01EE07F2-8812-4AD8-9F12-35D0116BCD0B}"/>
    <dgm:cxn modelId="{BBF1BF0D-E478-4EA6-9B2A-9612018E43D8}" type="presOf" srcId="{61807FB3-AEB5-4652-A370-3CF72E8A96B3}" destId="{23FD9090-FF62-4B95-95B8-BF4B308A9B49}" srcOrd="0" destOrd="0" presId="urn:microsoft.com/office/officeart/2005/8/layout/radial1"/>
    <dgm:cxn modelId="{57BE5F33-4B3A-4A75-948A-B1BC07D67E10}" srcId="{27920FCD-BAA3-4747-82E6-317BEB46CE49}" destId="{884D7883-DAF7-4921-BAD7-27EBC3B86E5C}" srcOrd="4" destOrd="0" parTransId="{3AF8065E-9444-4571-8E95-6F336CBB93F7}" sibTransId="{DA80CF75-E8FB-42B3-991B-E4523970E2B8}"/>
    <dgm:cxn modelId="{E903BA84-DCEA-41C6-8739-9E1C5F243E11}" type="presOf" srcId="{884D7883-DAF7-4921-BAD7-27EBC3B86E5C}" destId="{47D54CF5-8563-487A-A1AD-0C0CA121DCCD}" srcOrd="0" destOrd="0" presId="urn:microsoft.com/office/officeart/2005/8/layout/radial1"/>
    <dgm:cxn modelId="{1B3E63E9-9BD5-4A4F-BDED-0995A940A078}" type="presOf" srcId="{F50B0512-7DD7-4EFC-8820-06269F800325}" destId="{F3274BF4-2B75-4E2E-AADD-1921E5C4ED17}" srcOrd="0" destOrd="0" presId="urn:microsoft.com/office/officeart/2005/8/layout/radial1"/>
    <dgm:cxn modelId="{6D3166CA-9D1A-4C06-B120-089DD8B1F356}" type="presOf" srcId="{C3A63357-31B1-41C8-9BE0-F1486AA7CE9D}" destId="{694ED7E4-E1AB-42B9-8BA1-AB4B053EF359}" srcOrd="0" destOrd="0" presId="urn:microsoft.com/office/officeart/2005/8/layout/radial1"/>
    <dgm:cxn modelId="{1265AAE4-B014-46F1-8D14-C68CD2855942}" type="presOf" srcId="{116D44AE-8FB0-471E-A0FA-691D74BC7F66}" destId="{EFE44C7D-FAF5-485D-B7C1-570A58855021}" srcOrd="0" destOrd="0" presId="urn:microsoft.com/office/officeart/2005/8/layout/radial1"/>
    <dgm:cxn modelId="{18156ED8-BBF7-43CA-9903-3ADC76BE3B01}" type="presParOf" srcId="{281D3776-A2F1-42F4-B5E0-359AE08EBF2E}" destId="{0F1DE338-1193-4FCF-AAA1-E3713D0D1AF7}" srcOrd="0" destOrd="0" presId="urn:microsoft.com/office/officeart/2005/8/layout/radial1"/>
    <dgm:cxn modelId="{8A6430C9-065D-4D70-80BE-0FDF4DFB9E4F}" type="presParOf" srcId="{281D3776-A2F1-42F4-B5E0-359AE08EBF2E}" destId="{694ED7E4-E1AB-42B9-8BA1-AB4B053EF359}" srcOrd="1" destOrd="0" presId="urn:microsoft.com/office/officeart/2005/8/layout/radial1"/>
    <dgm:cxn modelId="{33B92C31-6DEE-448B-80C7-10B5DBF72C73}" type="presParOf" srcId="{694ED7E4-E1AB-42B9-8BA1-AB4B053EF359}" destId="{409074B3-9155-405A-99CC-F71CEE751539}" srcOrd="0" destOrd="0" presId="urn:microsoft.com/office/officeart/2005/8/layout/radial1"/>
    <dgm:cxn modelId="{63E0AC20-5875-4568-9FCE-CAC3AEC4DB82}" type="presParOf" srcId="{281D3776-A2F1-42F4-B5E0-359AE08EBF2E}" destId="{EFE44C7D-FAF5-485D-B7C1-570A58855021}" srcOrd="2" destOrd="0" presId="urn:microsoft.com/office/officeart/2005/8/layout/radial1"/>
    <dgm:cxn modelId="{90C46AD3-D752-4396-BF98-D6E7219F7E07}" type="presParOf" srcId="{281D3776-A2F1-42F4-B5E0-359AE08EBF2E}" destId="{659926D3-F207-4F46-BBDE-76C141B9A447}" srcOrd="3" destOrd="0" presId="urn:microsoft.com/office/officeart/2005/8/layout/radial1"/>
    <dgm:cxn modelId="{EE57C8BB-F2A2-4B53-8877-4AA09B1DE68B}" type="presParOf" srcId="{659926D3-F207-4F46-BBDE-76C141B9A447}" destId="{57341619-F34B-4CC9-8BB6-50C783127D62}" srcOrd="0" destOrd="0" presId="urn:microsoft.com/office/officeart/2005/8/layout/radial1"/>
    <dgm:cxn modelId="{7CAF5F1D-699E-4C8C-8388-AAB44D868360}" type="presParOf" srcId="{281D3776-A2F1-42F4-B5E0-359AE08EBF2E}" destId="{06D9A25F-F0F0-4173-BAC3-DDA150CE6964}" srcOrd="4" destOrd="0" presId="urn:microsoft.com/office/officeart/2005/8/layout/radial1"/>
    <dgm:cxn modelId="{2033E9E5-92A3-4ED5-BAAE-D52EB2996374}" type="presParOf" srcId="{281D3776-A2F1-42F4-B5E0-359AE08EBF2E}" destId="{3971885E-854C-4F4C-94C7-4C8FB6887022}" srcOrd="5" destOrd="0" presId="urn:microsoft.com/office/officeart/2005/8/layout/radial1"/>
    <dgm:cxn modelId="{1466D0F1-9035-4921-9F59-FAA141F944EF}" type="presParOf" srcId="{3971885E-854C-4F4C-94C7-4C8FB6887022}" destId="{D56A94D9-B2B4-475B-8002-E3238E4F4EE7}" srcOrd="0" destOrd="0" presId="urn:microsoft.com/office/officeart/2005/8/layout/radial1"/>
    <dgm:cxn modelId="{D4DF5799-A441-40C6-A510-7EF9926D6F5D}" type="presParOf" srcId="{281D3776-A2F1-42F4-B5E0-359AE08EBF2E}" destId="{23FD9090-FF62-4B95-95B8-BF4B308A9B49}" srcOrd="6" destOrd="0" presId="urn:microsoft.com/office/officeart/2005/8/layout/radial1"/>
    <dgm:cxn modelId="{7AD223B9-DC19-46E9-82EC-26353BE05C75}" type="presParOf" srcId="{281D3776-A2F1-42F4-B5E0-359AE08EBF2E}" destId="{530E2457-F062-41B1-8F4E-E4703613195B}" srcOrd="7" destOrd="0" presId="urn:microsoft.com/office/officeart/2005/8/layout/radial1"/>
    <dgm:cxn modelId="{02EA138C-07C8-474A-969E-F1726BFE5D83}" type="presParOf" srcId="{530E2457-F062-41B1-8F4E-E4703613195B}" destId="{4995DA87-252D-4CCF-AD4D-EAB6097B5C33}" srcOrd="0" destOrd="0" presId="urn:microsoft.com/office/officeart/2005/8/layout/radial1"/>
    <dgm:cxn modelId="{4206922A-B6F2-4F96-8D10-676612B4F70F}" type="presParOf" srcId="{281D3776-A2F1-42F4-B5E0-359AE08EBF2E}" destId="{CADD051F-8555-4E14-A2A8-EF84AFB4E98F}" srcOrd="8" destOrd="0" presId="urn:microsoft.com/office/officeart/2005/8/layout/radial1"/>
    <dgm:cxn modelId="{BC9A5179-48F9-452E-A100-7E498AAB1107}" type="presParOf" srcId="{281D3776-A2F1-42F4-B5E0-359AE08EBF2E}" destId="{4991A7BE-FBFE-4655-9C99-88C2CB91C7AB}" srcOrd="9" destOrd="0" presId="urn:microsoft.com/office/officeart/2005/8/layout/radial1"/>
    <dgm:cxn modelId="{62FB344E-6149-4C4F-AA1A-4CB18A73AC66}" type="presParOf" srcId="{4991A7BE-FBFE-4655-9C99-88C2CB91C7AB}" destId="{40E7CCD6-EBC1-4A82-8765-9AD9B214EF2F}" srcOrd="0" destOrd="0" presId="urn:microsoft.com/office/officeart/2005/8/layout/radial1"/>
    <dgm:cxn modelId="{96FFB5A2-009B-4F15-A00A-AAC3C3D54A0A}" type="presParOf" srcId="{281D3776-A2F1-42F4-B5E0-359AE08EBF2E}" destId="{47D54CF5-8563-487A-A1AD-0C0CA121DCCD}" srcOrd="10" destOrd="0" presId="urn:microsoft.com/office/officeart/2005/8/layout/radial1"/>
    <dgm:cxn modelId="{E175EEAB-39CB-466F-B35D-300844593D71}" type="presParOf" srcId="{281D3776-A2F1-42F4-B5E0-359AE08EBF2E}" destId="{0BC12019-9292-4A3A-BFC8-985C7829FEF1}" srcOrd="11" destOrd="0" presId="urn:microsoft.com/office/officeart/2005/8/layout/radial1"/>
    <dgm:cxn modelId="{C73740C4-4BBB-4283-A1CC-DC6E2120F8E9}" type="presParOf" srcId="{0BC12019-9292-4A3A-BFC8-985C7829FEF1}" destId="{22813B28-3B3A-4044-BD0D-E9F246A44040}" srcOrd="0" destOrd="0" presId="urn:microsoft.com/office/officeart/2005/8/layout/radial1"/>
    <dgm:cxn modelId="{00302904-0DB8-488A-B3BD-7FC7B4832492}" type="presParOf" srcId="{281D3776-A2F1-42F4-B5E0-359AE08EBF2E}" destId="{F3274BF4-2B75-4E2E-AADD-1921E5C4ED17}" srcOrd="12" destOrd="0" presId="urn:microsoft.com/office/officeart/2005/8/layout/radial1"/>
    <dgm:cxn modelId="{CD483FC8-50C1-484A-A785-99AA29221F02}" type="presParOf" srcId="{281D3776-A2F1-42F4-B5E0-359AE08EBF2E}" destId="{8EC55012-92FC-453A-B073-F81B4699038B}" srcOrd="13" destOrd="0" presId="urn:microsoft.com/office/officeart/2005/8/layout/radial1"/>
    <dgm:cxn modelId="{B48CEE94-37FE-4163-96DE-E0C192E85C99}" type="presParOf" srcId="{8EC55012-92FC-453A-B073-F81B4699038B}" destId="{6D756B0D-F302-487D-B220-FE15D3AED244}" srcOrd="0" destOrd="0" presId="urn:microsoft.com/office/officeart/2005/8/layout/radial1"/>
    <dgm:cxn modelId="{128CF6ED-E3D7-480E-9416-EE31A89984BA}" type="presParOf" srcId="{281D3776-A2F1-42F4-B5E0-359AE08EBF2E}" destId="{C8C6BA2F-4DBC-4009-B7EE-4B8793CAAD28}" srcOrd="14" destOrd="0" presId="urn:microsoft.com/office/officeart/2005/8/layout/radial1"/>
    <dgm:cxn modelId="{CFBB34E5-9D37-465D-B741-D62A103A491A}" type="presParOf" srcId="{281D3776-A2F1-42F4-B5E0-359AE08EBF2E}" destId="{86FAF75E-6D75-4E64-9298-5BC80DC97637}" srcOrd="15" destOrd="0" presId="urn:microsoft.com/office/officeart/2005/8/layout/radial1"/>
    <dgm:cxn modelId="{13BD80B8-5662-43FB-B4F1-4E4179340556}" type="presParOf" srcId="{86FAF75E-6D75-4E64-9298-5BC80DC97637}" destId="{33AD42CD-7304-489E-B596-46256992A83F}" srcOrd="0" destOrd="0" presId="urn:microsoft.com/office/officeart/2005/8/layout/radial1"/>
    <dgm:cxn modelId="{31B180EB-67EE-4F49-AF72-2ABB0E7A1686}" type="presParOf" srcId="{281D3776-A2F1-42F4-B5E0-359AE08EBF2E}" destId="{24BEBB1C-4A84-4DA6-9BC9-EB3B671AE74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DE338-1193-4FCF-AAA1-E3713D0D1AF7}">
      <dsp:nvSpPr>
        <dsp:cNvPr id="0" name=""/>
        <dsp:cNvSpPr/>
      </dsp:nvSpPr>
      <dsp:spPr>
        <a:xfrm>
          <a:off x="3953189" y="2405169"/>
          <a:ext cx="1791739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школьный уполномоченный по правам ребенка</a:t>
          </a:r>
        </a:p>
      </dsp:txBody>
      <dsp:txXfrm>
        <a:off x="3953189" y="2405169"/>
        <a:ext cx="1791739" cy="1399960"/>
      </dsp:txXfrm>
    </dsp:sp>
    <dsp:sp modelId="{694ED7E4-E1AB-42B9-8BA1-AB4B053EF359}">
      <dsp:nvSpPr>
        <dsp:cNvPr id="0" name=""/>
        <dsp:cNvSpPr/>
      </dsp:nvSpPr>
      <dsp:spPr>
        <a:xfrm rot="16200000">
          <a:off x="4358054" y="1901281"/>
          <a:ext cx="982008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982008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824508" y="1889615"/>
        <a:ext cx="49100" cy="49100"/>
      </dsp:txXfrm>
    </dsp:sp>
    <dsp:sp modelId="{EFE44C7D-FAF5-485D-B7C1-570A58855021}">
      <dsp:nvSpPr>
        <dsp:cNvPr id="0" name=""/>
        <dsp:cNvSpPr/>
      </dsp:nvSpPr>
      <dsp:spPr>
        <a:xfrm>
          <a:off x="4059320" y="23201"/>
          <a:ext cx="1579477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КДН</a:t>
          </a:r>
        </a:p>
      </dsp:txBody>
      <dsp:txXfrm>
        <a:off x="4059320" y="23201"/>
        <a:ext cx="1579477" cy="1399960"/>
      </dsp:txXfrm>
    </dsp:sp>
    <dsp:sp modelId="{659926D3-F207-4F46-BBDE-76C141B9A447}">
      <dsp:nvSpPr>
        <dsp:cNvPr id="0" name=""/>
        <dsp:cNvSpPr/>
      </dsp:nvSpPr>
      <dsp:spPr>
        <a:xfrm rot="18900000">
          <a:off x="5274207" y="2235464"/>
          <a:ext cx="863305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863305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900000">
        <a:off x="5684277" y="2226765"/>
        <a:ext cx="43165" cy="43165"/>
      </dsp:txXfrm>
    </dsp:sp>
    <dsp:sp modelId="{06D9A25F-F0F0-4173-BAC3-DDA150CE6964}">
      <dsp:nvSpPr>
        <dsp:cNvPr id="0" name=""/>
        <dsp:cNvSpPr/>
      </dsp:nvSpPr>
      <dsp:spPr>
        <a:xfrm>
          <a:off x="5748917" y="720863"/>
          <a:ext cx="1568893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ПДН</a:t>
          </a:r>
        </a:p>
      </dsp:txBody>
      <dsp:txXfrm>
        <a:off x="5748917" y="720863"/>
        <a:ext cx="1568893" cy="1399960"/>
      </dsp:txXfrm>
    </dsp:sp>
    <dsp:sp modelId="{3971885E-854C-4F4C-94C7-4C8FB6887022}">
      <dsp:nvSpPr>
        <dsp:cNvPr id="0" name=""/>
        <dsp:cNvSpPr/>
      </dsp:nvSpPr>
      <dsp:spPr>
        <a:xfrm>
          <a:off x="5744928" y="3092265"/>
          <a:ext cx="541580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541580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02178" y="3091610"/>
        <a:ext cx="27079" cy="27079"/>
      </dsp:txXfrm>
    </dsp:sp>
    <dsp:sp modelId="{23FD9090-FF62-4B95-95B8-BF4B308A9B49}">
      <dsp:nvSpPr>
        <dsp:cNvPr id="0" name=""/>
        <dsp:cNvSpPr/>
      </dsp:nvSpPr>
      <dsp:spPr>
        <a:xfrm>
          <a:off x="6286508" y="2405169"/>
          <a:ext cx="1889036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Духовно просветительский центр "Кострома"</a:t>
          </a:r>
        </a:p>
      </dsp:txBody>
      <dsp:txXfrm>
        <a:off x="6286508" y="2405169"/>
        <a:ext cx="1889036" cy="1399960"/>
      </dsp:txXfrm>
    </dsp:sp>
    <dsp:sp modelId="{530E2457-F062-41B1-8F4E-E4703613195B}">
      <dsp:nvSpPr>
        <dsp:cNvPr id="0" name=""/>
        <dsp:cNvSpPr/>
      </dsp:nvSpPr>
      <dsp:spPr>
        <a:xfrm rot="2700000">
          <a:off x="5267981" y="3964096"/>
          <a:ext cx="905815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905815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00000">
        <a:off x="5698244" y="3954335"/>
        <a:ext cx="45290" cy="45290"/>
      </dsp:txXfrm>
    </dsp:sp>
    <dsp:sp modelId="{CADD051F-8555-4E14-A2A8-EF84AFB4E98F}">
      <dsp:nvSpPr>
        <dsp:cNvPr id="0" name=""/>
        <dsp:cNvSpPr/>
      </dsp:nvSpPr>
      <dsp:spPr>
        <a:xfrm>
          <a:off x="5651382" y="4196264"/>
          <a:ext cx="1763964" cy="1186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Центр социальной помощи семье и детям</a:t>
          </a:r>
        </a:p>
      </dsp:txBody>
      <dsp:txXfrm>
        <a:off x="5651382" y="4196264"/>
        <a:ext cx="1763964" cy="1186382"/>
      </dsp:txXfrm>
    </dsp:sp>
    <dsp:sp modelId="{4991A7BE-FBFE-4655-9C99-88C2CB91C7AB}">
      <dsp:nvSpPr>
        <dsp:cNvPr id="0" name=""/>
        <dsp:cNvSpPr/>
      </dsp:nvSpPr>
      <dsp:spPr>
        <a:xfrm rot="5400000">
          <a:off x="4358054" y="4283249"/>
          <a:ext cx="982008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982008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824508" y="4271583"/>
        <a:ext cx="49100" cy="49100"/>
      </dsp:txXfrm>
    </dsp:sp>
    <dsp:sp modelId="{47D54CF5-8563-487A-A1AD-0C0CA121DCCD}">
      <dsp:nvSpPr>
        <dsp:cNvPr id="0" name=""/>
        <dsp:cNvSpPr/>
      </dsp:nvSpPr>
      <dsp:spPr>
        <a:xfrm>
          <a:off x="3856605" y="4787138"/>
          <a:ext cx="1984905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Общественный пункт охраны порядка</a:t>
          </a:r>
        </a:p>
      </dsp:txBody>
      <dsp:txXfrm>
        <a:off x="3856605" y="4787138"/>
        <a:ext cx="1984905" cy="1399960"/>
      </dsp:txXfrm>
    </dsp:sp>
    <dsp:sp modelId="{0BC12019-9292-4A3A-BFC8-985C7829FEF1}">
      <dsp:nvSpPr>
        <dsp:cNvPr id="0" name=""/>
        <dsp:cNvSpPr/>
      </dsp:nvSpPr>
      <dsp:spPr>
        <a:xfrm rot="8100000">
          <a:off x="3566433" y="3946652"/>
          <a:ext cx="856476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856476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100000">
        <a:off x="3973259" y="3938125"/>
        <a:ext cx="42823" cy="42823"/>
      </dsp:txXfrm>
    </dsp:sp>
    <dsp:sp modelId="{F3274BF4-2B75-4E2E-AADD-1921E5C4ED17}">
      <dsp:nvSpPr>
        <dsp:cNvPr id="0" name=""/>
        <dsp:cNvSpPr/>
      </dsp:nvSpPr>
      <dsp:spPr>
        <a:xfrm>
          <a:off x="2363653" y="4089475"/>
          <a:ext cx="1602198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Органы опеки и попечительства</a:t>
          </a:r>
        </a:p>
      </dsp:txBody>
      <dsp:txXfrm>
        <a:off x="2363653" y="4089475"/>
        <a:ext cx="1602198" cy="1399960"/>
      </dsp:txXfrm>
    </dsp:sp>
    <dsp:sp modelId="{8EC55012-92FC-453A-B073-F81B4699038B}">
      <dsp:nvSpPr>
        <dsp:cNvPr id="0" name=""/>
        <dsp:cNvSpPr/>
      </dsp:nvSpPr>
      <dsp:spPr>
        <a:xfrm rot="10800000">
          <a:off x="3330725" y="3092265"/>
          <a:ext cx="622463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622463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26395" y="3089588"/>
        <a:ext cx="31123" cy="31123"/>
      </dsp:txXfrm>
    </dsp:sp>
    <dsp:sp modelId="{C8C6BA2F-4DBC-4009-B7EE-4B8793CAAD28}">
      <dsp:nvSpPr>
        <dsp:cNvPr id="0" name=""/>
        <dsp:cNvSpPr/>
      </dsp:nvSpPr>
      <dsp:spPr>
        <a:xfrm>
          <a:off x="1603454" y="2405169"/>
          <a:ext cx="1727271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Управление ФСНК России по Костромской области</a:t>
          </a:r>
        </a:p>
      </dsp:txBody>
      <dsp:txXfrm>
        <a:off x="1603454" y="2405169"/>
        <a:ext cx="1727271" cy="1399960"/>
      </dsp:txXfrm>
    </dsp:sp>
    <dsp:sp modelId="{86FAF75E-6D75-4E64-9298-5BC80DC97637}">
      <dsp:nvSpPr>
        <dsp:cNvPr id="0" name=""/>
        <dsp:cNvSpPr/>
      </dsp:nvSpPr>
      <dsp:spPr>
        <a:xfrm rot="13500000">
          <a:off x="3599564" y="2251602"/>
          <a:ext cx="817660" cy="25768"/>
        </a:xfrm>
        <a:custGeom>
          <a:avLst/>
          <a:gdLst/>
          <a:ahLst/>
          <a:cxnLst/>
          <a:rect l="0" t="0" r="0" b="0"/>
          <a:pathLst>
            <a:path>
              <a:moveTo>
                <a:pt x="0" y="12884"/>
              </a:moveTo>
              <a:lnTo>
                <a:pt x="817660" y="1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500000">
        <a:off x="3987953" y="2244044"/>
        <a:ext cx="40883" cy="40883"/>
      </dsp:txXfrm>
    </dsp:sp>
    <dsp:sp modelId="{24BEBB1C-4A84-4DA6-9BC9-EB3B671AE74D}">
      <dsp:nvSpPr>
        <dsp:cNvPr id="0" name=""/>
        <dsp:cNvSpPr/>
      </dsp:nvSpPr>
      <dsp:spPr>
        <a:xfrm>
          <a:off x="2255947" y="720863"/>
          <a:ext cx="1817610" cy="139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центр социальной реабилитации несовершеннолетних</a:t>
          </a:r>
        </a:p>
      </dsp:txBody>
      <dsp:txXfrm>
        <a:off x="2255947" y="720863"/>
        <a:ext cx="1817610" cy="139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6BDB-F654-435A-8E63-3661FEADEE26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1A52C-D146-4204-85D1-1925A757E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1A52C-D146-4204-85D1-1925A757E9D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loi87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660232" y="-171400"/>
            <a:ext cx="2581529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39108_LCs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6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3"/>
            <a:ext cx="7772400" cy="300039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Опыт взаимодействия школьного уполномоченного по защите прав участников образовательного процесса с органами и учреждениями системы профилактики, правоохранительными органами.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7715304" cy="107157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</a:rPr>
              <a:t>Областная  августовская  конференция работников образования Костромской области «Приоритеты государственной политики в области образования, воспитания и социализации детей</a:t>
            </a:r>
            <a:r>
              <a:rPr lang="ru-RU" sz="2000" i="1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4572008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Скороспелова Ирина Николаевна, </a:t>
            </a:r>
          </a:p>
          <a:p>
            <a:pPr algn="r"/>
            <a:r>
              <a:rPr lang="ru-RU" sz="2000" dirty="0" smtClean="0"/>
              <a:t>уполномоченный по защите прав участников образовательного процесса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Уполномоченный по правам ребёнка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О</a:t>
            </a:r>
            <a:r>
              <a:rPr lang="ru-RU" b="1" dirty="0" smtClean="0"/>
              <a:t>твечает </a:t>
            </a:r>
            <a:r>
              <a:rPr lang="ru-RU" b="1" dirty="0"/>
              <a:t>за защиту права ребёнка на:</a:t>
            </a:r>
          </a:p>
          <a:p>
            <a:r>
              <a:rPr lang="ru-RU" dirty="0"/>
              <a:t>жизнь и здоровье;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образование;</a:t>
            </a:r>
            <a:br>
              <a:rPr lang="ru-RU" dirty="0"/>
            </a:br>
            <a:endParaRPr lang="ru-RU" dirty="0"/>
          </a:p>
          <a:p>
            <a:r>
              <a:rPr lang="ru-RU" dirty="0"/>
              <a:t>социальную помощь;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жизнь и воспитание в семье.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b="1" dirty="0"/>
              <a:t>Р</a:t>
            </a:r>
            <a:r>
              <a:rPr lang="ru-RU" b="1" dirty="0" smtClean="0"/>
              <a:t>уководствуется в своей деятельности тремя </a:t>
            </a:r>
            <a:r>
              <a:rPr lang="ru-RU" b="1" dirty="0"/>
              <a:t>принципами:</a:t>
            </a:r>
          </a:p>
          <a:p>
            <a:r>
              <a:rPr lang="ru-RU" dirty="0"/>
              <a:t>наилучшие интересы ребёнка;</a:t>
            </a:r>
          </a:p>
          <a:p>
            <a:r>
              <a:rPr lang="ru-RU" dirty="0"/>
              <a:t>равенство прав всех детей;</a:t>
            </a:r>
          </a:p>
          <a:p>
            <a:r>
              <a:rPr lang="ru-RU" dirty="0"/>
              <a:t>равенство прав и обязанностей родителей в отношении ребёнка.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6610" cy="135729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Web</a:t>
            </a:r>
            <a:r>
              <a:rPr lang="ru-RU" sz="3600" dirty="0" smtClean="0"/>
              <a:t>-страница Уполномоченного </a:t>
            </a:r>
            <a:br>
              <a:rPr lang="ru-RU" sz="3600" dirty="0" smtClean="0"/>
            </a:br>
            <a:r>
              <a:rPr lang="ru-RU" sz="3600" dirty="0" smtClean="0"/>
              <a:t>на сайте школы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8750" r="9765" b="10000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1500230" y="357166"/>
          <a:ext cx="9779000" cy="62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14290"/>
            <a:ext cx="8534720" cy="6643710"/>
            <a:chOff x="0" y="214290"/>
            <a:chExt cx="8534720" cy="6643710"/>
          </a:xfrm>
        </p:grpSpPr>
        <p:pic>
          <p:nvPicPr>
            <p:cNvPr id="4" name="Picture 3" descr="D:\ЮИД\Значки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4290"/>
              <a:ext cx="4129979" cy="3097484"/>
            </a:xfrm>
            <a:prstGeom prst="rect">
              <a:avLst/>
            </a:prstGeom>
            <a:noFill/>
          </p:spPr>
        </p:pic>
        <p:pic>
          <p:nvPicPr>
            <p:cNvPr id="5" name="Picture 4" descr="D:\ЮИД\порт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617640"/>
              <a:ext cx="2430270" cy="3240360"/>
            </a:xfrm>
            <a:prstGeom prst="rect">
              <a:avLst/>
            </a:prstGeom>
            <a:noFill/>
          </p:spPr>
        </p:pic>
        <p:pic>
          <p:nvPicPr>
            <p:cNvPr id="6" name="Picture 7" descr="D:\ЮИД\Браслеты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7686" y="214290"/>
              <a:ext cx="4143404" cy="3107553"/>
            </a:xfrm>
            <a:prstGeom prst="rect">
              <a:avLst/>
            </a:prstGeom>
            <a:noFill/>
          </p:spPr>
        </p:pic>
        <p:pic>
          <p:nvPicPr>
            <p:cNvPr id="10" name="Picture 2" descr="D:\ЮИД\ЮИД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48" y="3671646"/>
              <a:ext cx="4248472" cy="31863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F:\ЮИД\грамоты юид\img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051" y="0"/>
            <a:ext cx="3199949" cy="4525200"/>
          </a:xfrm>
          <a:prstGeom prst="rect">
            <a:avLst/>
          </a:prstGeom>
          <a:noFill/>
        </p:spPr>
      </p:pic>
      <p:pic>
        <p:nvPicPr>
          <p:cNvPr id="1033" name="Picture 9" descr="F:\ЮИД\грамоты юид\img1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033" cy="4525963"/>
          </a:xfrm>
          <a:prstGeom prst="rect">
            <a:avLst/>
          </a:prstGeom>
          <a:noFill/>
        </p:spPr>
      </p:pic>
      <p:pic>
        <p:nvPicPr>
          <p:cNvPr id="1034" name="Picture 10" descr="F:\ЮИД\грамоты юид\img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052" y="2332800"/>
            <a:ext cx="3199948" cy="4525200"/>
          </a:xfrm>
          <a:prstGeom prst="rect">
            <a:avLst/>
          </a:prstGeom>
          <a:noFill/>
        </p:spPr>
      </p:pic>
      <p:pic>
        <p:nvPicPr>
          <p:cNvPr id="1035" name="Picture 11" descr="F:\ЮИД\грамоты юид\img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32800"/>
            <a:ext cx="3199948" cy="4525200"/>
          </a:xfrm>
          <a:prstGeom prst="rect">
            <a:avLst/>
          </a:prstGeom>
          <a:noFill/>
        </p:spPr>
      </p:pic>
      <p:pic>
        <p:nvPicPr>
          <p:cNvPr id="1036" name="Picture 12" descr="F:\ЮИД\грамоты юид\img1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2026" y="0"/>
            <a:ext cx="3199948" cy="4525200"/>
          </a:xfrm>
          <a:prstGeom prst="rect">
            <a:avLst/>
          </a:prstGeom>
          <a:noFill/>
        </p:spPr>
      </p:pic>
      <p:pic>
        <p:nvPicPr>
          <p:cNvPr id="1037" name="Picture 13" descr="F:\ЮИД\фото агитбригада ПДД\отобраные\P_20140528_114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9378" y="392906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ЮИД\В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05" y="142864"/>
            <a:ext cx="8235790" cy="6572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6643734" cy="30543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«Каждый ребенок имеет право на счастье, и мы готовы этот право защищать»</a:t>
            </a: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Н. В.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Шадричева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ариса\Desktop\права ребенка\Новая папка\DSCN6889.JPG"/>
          <p:cNvPicPr>
            <a:picLocks noChangeAspect="1" noChangeArrowheads="1"/>
          </p:cNvPicPr>
          <p:nvPr/>
        </p:nvPicPr>
        <p:blipFill>
          <a:blip r:embed="rId2" cstate="print"/>
          <a:srcRect t="12821" b="7691"/>
          <a:stretch>
            <a:fillRect/>
          </a:stretch>
        </p:blipFill>
        <p:spPr bwMode="auto">
          <a:xfrm>
            <a:off x="285720" y="285728"/>
            <a:ext cx="3714733" cy="2286016"/>
          </a:xfrm>
          <a:prstGeom prst="rect">
            <a:avLst/>
          </a:prstGeom>
          <a:noFill/>
        </p:spPr>
      </p:pic>
      <p:pic>
        <p:nvPicPr>
          <p:cNvPr id="2051" name="Picture 3" descr="C:\Users\Лариса\Desktop\права ребенка\Новая папка\DSCN6851.JPG"/>
          <p:cNvPicPr>
            <a:picLocks noChangeAspect="1" noChangeArrowheads="1"/>
          </p:cNvPicPr>
          <p:nvPr/>
        </p:nvPicPr>
        <p:blipFill>
          <a:blip r:embed="rId3" cstate="print"/>
          <a:srcRect l="14583" t="11111" r="8333"/>
          <a:stretch>
            <a:fillRect/>
          </a:stretch>
        </p:blipFill>
        <p:spPr bwMode="auto">
          <a:xfrm>
            <a:off x="4143372" y="285728"/>
            <a:ext cx="264320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AWJJH2MPE6E2-1585558818-988</_dlc_DocId>
    <_dlc_DocIdUrl xmlns="4a252ca3-5a62-4c1c-90a6-29f4710e47f8">
      <Url>http://edu-sps.koiro.local/Kostroma_EDU/kos-sch-29/_layouts/15/DocIdRedir.aspx?ID=AWJJH2MPE6E2-1585558818-988</Url>
      <Description>AWJJH2MPE6E2-1585558818-988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63FB9-F8F1-4585-8C23-E9B7B0FF05C2}"/>
</file>

<file path=customXml/itemProps2.xml><?xml version="1.0" encoding="utf-8"?>
<ds:datastoreItem xmlns:ds="http://schemas.openxmlformats.org/officeDocument/2006/customXml" ds:itemID="{E4EC1875-FF73-4263-8F91-04973B338C15}"/>
</file>

<file path=customXml/itemProps3.xml><?xml version="1.0" encoding="utf-8"?>
<ds:datastoreItem xmlns:ds="http://schemas.openxmlformats.org/officeDocument/2006/customXml" ds:itemID="{9F7D94F1-1D16-4347-8E04-7D593FB2D8E4}"/>
</file>

<file path=customXml/itemProps4.xml><?xml version="1.0" encoding="utf-8"?>
<ds:datastoreItem xmlns:ds="http://schemas.openxmlformats.org/officeDocument/2006/customXml" ds:itemID="{6570E091-9F6D-4560-A75C-6003FCE9795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135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Опыт взаимодействия школьного уполномоченного по защите прав участников образовательного процесса с органами и учреждениями системы профилактики, правоохранительными органами.</vt:lpstr>
      <vt:lpstr>Уполномоченный по правам ребёнка в школе</vt:lpstr>
      <vt:lpstr>Web-страница Уполномоченного  на сайте школы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Windows User</cp:lastModifiedBy>
  <cp:revision>11</cp:revision>
  <dcterms:created xsi:type="dcterms:W3CDTF">2014-03-02T13:29:30Z</dcterms:created>
  <dcterms:modified xsi:type="dcterms:W3CDTF">2015-08-30T12:41:41Z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5d2d0a2d-077a-4423-926e-d02403d44518</vt:lpwstr>
  </property>
</Properties>
</file>