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3" r:id="rId3"/>
    <p:sldId id="275" r:id="rId4"/>
    <p:sldId id="309" r:id="rId5"/>
    <p:sldId id="310" r:id="rId6"/>
    <p:sldId id="311" r:id="rId7"/>
    <p:sldId id="312" r:id="rId8"/>
    <p:sldId id="313" r:id="rId9"/>
    <p:sldId id="314" r:id="rId10"/>
    <p:sldId id="317" r:id="rId11"/>
    <p:sldId id="315" r:id="rId12"/>
    <p:sldId id="28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>
      <p:cViewPr varScale="1">
        <p:scale>
          <a:sx n="71" d="100"/>
          <a:sy n="71" d="100"/>
        </p:scale>
        <p:origin x="-66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900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342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242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650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963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44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1376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806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90464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733795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1703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9502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4990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35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823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4000"/>
            <a:ext cx="6096000" cy="3465000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Федеральный проект</a:t>
            </a:r>
            <a:br>
              <a:rPr lang="ru-RU" sz="7200" dirty="0" smtClean="0"/>
            </a:br>
            <a:r>
              <a:rPr lang="ru-RU" sz="7200" dirty="0" smtClean="0"/>
              <a:t>«Успех каждого ребенка»</a:t>
            </a:r>
            <a:endParaRPr lang="ru-RU" sz="7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84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Плюсы: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000" y="1854000"/>
            <a:ext cx="5310000" cy="256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Часть проектов реализуется дистанционно, в том числе и по профориентации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1000" y="4419000"/>
            <a:ext cx="5475600" cy="21068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олимпиадах и интеллектуальных конкурсах различного уровня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том числе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1000" y="4509000"/>
            <a:ext cx="5265000" cy="202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Учителя-предметники: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01000" y="1918239"/>
            <a:ext cx="5475600" cy="21068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Широкий диапазон вовлечения учащихся в дополнительное образование через электронную систему Навигатор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Проблемы: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1000" y="3382233"/>
            <a:ext cx="3645000" cy="148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Наставничество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Шефство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 всем направлениям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56700" y="2378127"/>
            <a:ext cx="3299400" cy="121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Преемственность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1000" y="5093998"/>
            <a:ext cx="3645000" cy="14400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Индивидуальные образовательные маршруты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59534" y="5093999"/>
            <a:ext cx="3517065" cy="1343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с ОВЗ (не во всех проектах, конкурсах могут участвовать)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44535" y="3836209"/>
            <a:ext cx="3299400" cy="126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ИОМ по профориентации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76000" y="5274000"/>
            <a:ext cx="3735000" cy="117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Индивидуальный учебный план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470469" y="3782644"/>
            <a:ext cx="2970000" cy="108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группы риска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488224" y="2439000"/>
            <a:ext cx="2970000" cy="108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Доля учащихся, охваченных ДОП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16000" y="1316481"/>
            <a:ext cx="3654300" cy="8302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сопровождения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4876" y="1628117"/>
            <a:ext cx="4466978" cy="108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Вовлеченность всех участников образовательных отношений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454" t="20112" r="18908" b="21342"/>
          <a:stretch>
            <a:fillRect/>
          </a:stretch>
        </p:blipFill>
        <p:spPr bwMode="auto">
          <a:xfrm>
            <a:off x="1461000" y="2034000"/>
            <a:ext cx="8415000" cy="435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50ECA6-2C10-42CC-8823-AE342109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Национальный проект «Образование»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A69E54-D44B-4DB4-89D6-039D8E202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00" y="1854000"/>
            <a:ext cx="5715000" cy="3915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Федеральный проект «Успех каждого ребенка» направлен на </a:t>
            </a:r>
            <a:r>
              <a:rPr lang="ru-RU" b="1" dirty="0" smtClean="0"/>
              <a:t>создание и работу системы выявления, поддержки и развития способностей и талантов детей и молодежи</a:t>
            </a:r>
            <a:r>
              <a:rPr lang="ru-RU" dirty="0" smtClean="0"/>
              <a:t>. В рамках проекта ведется работа по обеспечению равного доступа детей к актуальным и востребованным программам дополнительного образования, выявлению талантов каждого ребенка и ранней профориентации обучающихся.</a:t>
            </a:r>
            <a:endParaRPr lang="ru-RU" dirty="0"/>
          </a:p>
        </p:txBody>
      </p:sp>
      <p:pic>
        <p:nvPicPr>
          <p:cNvPr id="6148" name="Picture 4" descr="https://edu.gov.ru/application/frontend/skin/default/assets/images/nat-proj/new/federal_projects/success/success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6000" y="2259000"/>
            <a:ext cx="5667676" cy="346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4543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реализации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1000" y="2034000"/>
            <a:ext cx="9765000" cy="40979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01.01.2019 — 30.12.2024</a:t>
            </a:r>
            <a:endParaRPr lang="ru-RU" sz="4000" dirty="0"/>
          </a:p>
        </p:txBody>
      </p:sp>
      <p:pic>
        <p:nvPicPr>
          <p:cNvPr id="29698" name="Picture 2" descr="https://edu.gov.ru/application/frontend/skin/default/assets/images/nat-proj/new/federal_projects/success/succes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1000" y="2574000"/>
            <a:ext cx="6468225" cy="39544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000" y="1854000"/>
            <a:ext cx="3780000" cy="283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проекта «Доступное дополнительное образование для детей». Обновление содержания программ ДПО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36000" y="1854000"/>
            <a:ext cx="2520000" cy="292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Раскрытие и развитие способностей и талантов детей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41000" y="1899000"/>
            <a:ext cx="3780000" cy="288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образовательных программ в сетевой форме с участием ДПО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56000" y="5004000"/>
            <a:ext cx="9675000" cy="17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формирования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среды для реализации программ дополнительного образования для детей с ОВЗ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000" y="1854000"/>
            <a:ext cx="3780000" cy="283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Предоставление ребенку права выбора и формирования образовательной траектории (ИУП, в том числе и по профориентации)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36000" y="1944000"/>
            <a:ext cx="2655000" cy="283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Применение современных образовательных технологий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86000" y="1899000"/>
            <a:ext cx="3780000" cy="283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самоопределения в выборе будущего профессионального пути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36000" y="4914000"/>
            <a:ext cx="9675000" cy="17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детских технопарков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Кванториум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и пр.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Направления: </a:t>
            </a:r>
            <a:br>
              <a:rPr lang="ru-RU" dirty="0" smtClean="0"/>
            </a:br>
            <a:r>
              <a:rPr lang="ru-RU" dirty="0" smtClean="0"/>
              <a:t>дополнительное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000" y="1854000"/>
            <a:ext cx="3780000" cy="283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Профилактические программы: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ЮИД «Скороход»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«Подросток»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36000" y="1944000"/>
            <a:ext cx="2655000" cy="130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Театральная студия «Новаторы»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86000" y="1899000"/>
            <a:ext cx="3780000" cy="112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Россияночка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1000" y="4824000"/>
            <a:ext cx="3735000" cy="17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Архимеды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13500" y="3462750"/>
            <a:ext cx="3060000" cy="130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Спортивные секции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391000" y="3339000"/>
            <a:ext cx="2655000" cy="130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Видеостудия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25738" y="4981500"/>
            <a:ext cx="4320000" cy="139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Платные образовательные услуги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156000" y="4847143"/>
            <a:ext cx="2655000" cy="130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Газета «Перекресток»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Направления: </a:t>
            </a:r>
            <a:br>
              <a:rPr lang="ru-RU" dirty="0" smtClean="0"/>
            </a:br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000" y="1854000"/>
            <a:ext cx="3780000" cy="184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рамках классного руководства: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46000" y="1809000"/>
            <a:ext cx="2925000" cy="130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Профориентация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86000" y="1899000"/>
            <a:ext cx="3780000" cy="112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Образовательный туризм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1000" y="4824000"/>
            <a:ext cx="3735000" cy="17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Учителя-предметники: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01000" y="3339000"/>
            <a:ext cx="3195000" cy="130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«Юный эколог»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Юнармия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661000" y="4644000"/>
            <a:ext cx="2655000" cy="180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Финансовая и функциональная грамотность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36000" y="4959000"/>
            <a:ext cx="2880000" cy="139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Спортивные мероприятия и праздники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26000" y="3114000"/>
            <a:ext cx="2925000" cy="130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Творческие конкурсы разного уровня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Направления: </a:t>
            </a:r>
            <a:br>
              <a:rPr lang="ru-RU" sz="4800" dirty="0" smtClean="0"/>
            </a:br>
            <a:r>
              <a:rPr lang="ru-RU" sz="4800" dirty="0" smtClean="0"/>
              <a:t>Исследовательская деятельность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000" y="1854000"/>
            <a:ext cx="3780000" cy="225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рамках классного руководства: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36000" y="1854000"/>
            <a:ext cx="2835000" cy="130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76000" y="3249000"/>
            <a:ext cx="3780000" cy="193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Конкурсы, проекты, исследования различного уровня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1000" y="4509000"/>
            <a:ext cx="3735000" cy="202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Учителя-предметники: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36000" y="5094000"/>
            <a:ext cx="2880000" cy="139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Индивидуальные образовательные маршруты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Направления: </a:t>
            </a:r>
            <a:br>
              <a:rPr lang="ru-RU" sz="4800" dirty="0" smtClean="0"/>
            </a:br>
            <a:r>
              <a:rPr lang="ru-RU" sz="4800" dirty="0" smtClean="0"/>
              <a:t>Олимпиадное движение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000" y="1854000"/>
            <a:ext cx="3780000" cy="225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рамках классного руководства: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71000" y="2709000"/>
            <a:ext cx="3780000" cy="270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олимпиадах и интеллектуальных конкурсах различного уровня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том числе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1000" y="4509000"/>
            <a:ext cx="3735000" cy="2025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Учителя-предметники: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7CCE7F-3481-4DF1-B91D-BA0F3E578B41}"/>
</file>

<file path=customXml/itemProps2.xml><?xml version="1.0" encoding="utf-8"?>
<ds:datastoreItem xmlns:ds="http://schemas.openxmlformats.org/officeDocument/2006/customXml" ds:itemID="{2236D62B-747E-43F8-9397-F769F06F665F}"/>
</file>

<file path=customXml/itemProps3.xml><?xml version="1.0" encoding="utf-8"?>
<ds:datastoreItem xmlns:ds="http://schemas.openxmlformats.org/officeDocument/2006/customXml" ds:itemID="{ADBA1C12-D8DD-4848-89EA-F724BB3C7C69}"/>
</file>

<file path=customXml/itemProps4.xml><?xml version="1.0" encoding="utf-8"?>
<ds:datastoreItem xmlns:ds="http://schemas.openxmlformats.org/officeDocument/2006/customXml" ds:itemID="{CAC4926A-4512-4C20-928F-4BF8EEEA18A9}"/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303</Words>
  <Application>Microsoft Office PowerPoint</Application>
  <PresentationFormat>Произвольный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Федеральный проект «Успех каждого ребенка»</vt:lpstr>
      <vt:lpstr>Национальный проект «Образование»</vt:lpstr>
      <vt:lpstr>Сроки реализации</vt:lpstr>
      <vt:lpstr>Основные задачи</vt:lpstr>
      <vt:lpstr>Основные задачи</vt:lpstr>
      <vt:lpstr>Направления:  дополнительное образование</vt:lpstr>
      <vt:lpstr>Направления:  Внеурочная деятельность</vt:lpstr>
      <vt:lpstr>Направления:  Исследовательская деятельность</vt:lpstr>
      <vt:lpstr>Направления:  Олимпиадное движение</vt:lpstr>
      <vt:lpstr>Плюсы:</vt:lpstr>
      <vt:lpstr>Проблемы: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Ольга Юрьевна</cp:lastModifiedBy>
  <cp:revision>44</cp:revision>
  <dcterms:created xsi:type="dcterms:W3CDTF">2020-07-05T17:04:43Z</dcterms:created>
  <dcterms:modified xsi:type="dcterms:W3CDTF">2021-11-25T19:18:57Z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