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Nunito-regular.fntdata"/><Relationship Id="rId8" Type="http://schemas.openxmlformats.org/officeDocument/2006/relationships/slide" Target="slides/slide3.xml"/><Relationship Id="rId18" Type="http://schemas.openxmlformats.org/officeDocument/2006/relationships/customXml" Target="../customXml/item2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7" Type="http://schemas.openxmlformats.org/officeDocument/2006/relationships/customXml" Target="../customXml/item1.xml"/><Relationship Id="rId2" Type="http://schemas.openxmlformats.org/officeDocument/2006/relationships/viewProps" Target="viewProps.xml"/><Relationship Id="rId16" Type="http://schemas.openxmlformats.org/officeDocument/2006/relationships/font" Target="fonts/Nunito-boldItalic.fntdata"/><Relationship Id="rId20" Type="http://schemas.openxmlformats.org/officeDocument/2006/relationships/customXml" Target="../customXml/item4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0c5f208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0c5f208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0c5f2087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e0c5f208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e0c5f2087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e0c5f2087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e0c5f2087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e0c5f2087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0c5f2087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e0c5f2087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0c5f2087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e0c5f2087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Управление качеством образования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2023-2024 учебный год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Задачи на 2023-2024 год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522850"/>
            <a:ext cx="7505700" cy="29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Определить параметры делегирования полномочий для реализации общешкольных программ и проектов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/>
              <a:t>Разработка критериев и форм мониторинга результатов воспитания и развития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/>
              <a:t>Корректировка локальных актов в соответствии с обновленными ФГОС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900"/>
              <a:t>Корректировка положение о проектно-исследовательской деятельности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Плюсы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489150"/>
            <a:ext cx="7505700" cy="29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/>
              <a:t>Отредактированы КТП и некоторые КИМ в соответствии с ФГОС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Изменение порядка работы “Команда на классе”. Начало работы в параллелях. Проведены стартовые диагностики.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Старт работы проекта “Наставник+”. Работа по технологической карте, с рабочим листом, проведены открытые уроки.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Плюсы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477925"/>
            <a:ext cx="7505700" cy="296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МКР по предметам проведены в соответствии со спецификациями. Проводится не только количественный, но и качественный анализ.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/>
              <a:t>Успешное проведение ВПР, пробное и итоговое сочинение в 10 и 11 классах, пробные работы ОГЭ и ЕГЭ.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900"/>
              <a:t>Активное развитие функциональной грамотности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Проблемы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534075"/>
            <a:ext cx="7505700" cy="29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Формирование рабочей группы по корректировке положения об организации проектно-исследовательской деятельности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900"/>
              <a:t>Нет защиты проектов в 5-7 классах. Малое количество участников в проектно-исследовательской деятельности на уровне города и региона.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900"/>
              <a:t>Подготовлены КИМы не по всем предметам в соответствии с ФГОС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Проблемы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489150"/>
            <a:ext cx="7505700" cy="29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Снижение успешности написания МКР (особенно за 2 полугодие), пробных работ ОГЭ в 9 классах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/>
              <a:t>Не все педагоги придерживаются единых критериев оценивания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000"/>
              <a:t>Недостаточное оснащение уроков ИЗО.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МКР по предметам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1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873117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230F63-43FF-4FF2-AB93-F13FB61219A6}"/>
</file>

<file path=customXml/itemProps2.xml><?xml version="1.0" encoding="utf-8"?>
<ds:datastoreItem xmlns:ds="http://schemas.openxmlformats.org/officeDocument/2006/customXml" ds:itemID="{FCD8558D-0999-486C-93F3-727342CEB2F4}"/>
</file>

<file path=customXml/itemProps3.xml><?xml version="1.0" encoding="utf-8"?>
<ds:datastoreItem xmlns:ds="http://schemas.openxmlformats.org/officeDocument/2006/customXml" ds:itemID="{F08F34C4-5EEE-4F7E-A4C3-60E6215177BA}"/>
</file>

<file path=customXml/itemProps4.xml><?xml version="1.0" encoding="utf-8"?>
<ds:datastoreItem xmlns:ds="http://schemas.openxmlformats.org/officeDocument/2006/customXml" ds:itemID="{4DC45CDB-F699-4386-9866-2F9F9BEEC72C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