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4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1E65B-4B7E-42FD-827D-4FEBADB7143E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F1B4-8DAD-46C1-9E24-C12CE0F46B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1E65B-4B7E-42FD-827D-4FEBADB7143E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F1B4-8DAD-46C1-9E24-C12CE0F46B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1E65B-4B7E-42FD-827D-4FEBADB7143E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F1B4-8DAD-46C1-9E24-C12CE0F46B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1E65B-4B7E-42FD-827D-4FEBADB7143E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F1B4-8DAD-46C1-9E24-C12CE0F46B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1E65B-4B7E-42FD-827D-4FEBADB7143E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F1B4-8DAD-46C1-9E24-C12CE0F46B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1E65B-4B7E-42FD-827D-4FEBADB7143E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F1B4-8DAD-46C1-9E24-C12CE0F46B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1E65B-4B7E-42FD-827D-4FEBADB7143E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F1B4-8DAD-46C1-9E24-C12CE0F46B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1E65B-4B7E-42FD-827D-4FEBADB7143E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F1B4-8DAD-46C1-9E24-C12CE0F46B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1E65B-4B7E-42FD-827D-4FEBADB7143E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F1B4-8DAD-46C1-9E24-C12CE0F46B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1E65B-4B7E-42FD-827D-4FEBADB7143E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F1B4-8DAD-46C1-9E24-C12CE0F46B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1E65B-4B7E-42FD-827D-4FEBADB7143E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F1B4-8DAD-46C1-9E24-C12CE0F46B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1E65B-4B7E-42FD-827D-4FEBADB7143E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BF1B4-8DAD-46C1-9E24-C12CE0F46BB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1285860"/>
            <a:ext cx="7786742" cy="2286016"/>
          </a:xfrm>
        </p:spPr>
        <p:txBody>
          <a:bodyPr>
            <a:normAutofit fontScale="90000"/>
          </a:bodyPr>
          <a:lstStyle/>
          <a:p>
            <a:r>
              <a:rPr lang="ru-RU" dirty="0"/>
              <a:t>Состояние проектно-исследовательской деятельности в школе и перспективы ее развития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28860" y="3714752"/>
            <a:ext cx="6415110" cy="2614634"/>
          </a:xfrm>
        </p:spPr>
        <p:txBody>
          <a:bodyPr>
            <a:normAutofit fontScale="85000" lnSpcReduction="20000"/>
          </a:bodyPr>
          <a:lstStyle/>
          <a:p>
            <a:r>
              <a:rPr lang="ru-RU" i="1" dirty="0">
                <a:solidFill>
                  <a:schemeClr val="accent6">
                    <a:lumMod val="50000"/>
                  </a:schemeClr>
                </a:solidFill>
              </a:rPr>
              <a:t>Плохой учитель преподносит истину, хороший - учит ее находить.</a:t>
            </a:r>
            <a:br>
              <a:rPr lang="ru-RU" i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i="1" dirty="0">
                <a:solidFill>
                  <a:schemeClr val="accent6">
                    <a:lumMod val="50000"/>
                  </a:schemeClr>
                </a:solidFill>
              </a:rPr>
              <a:t>А. </a:t>
            </a:r>
            <a:r>
              <a:rPr lang="ru-RU" i="1" dirty="0" err="1">
                <a:solidFill>
                  <a:schemeClr val="accent6">
                    <a:lumMod val="50000"/>
                  </a:schemeClr>
                </a:solidFill>
              </a:rPr>
              <a:t>Дистервег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i="1" dirty="0">
                <a:solidFill>
                  <a:schemeClr val="accent6">
                    <a:lumMod val="50000"/>
                  </a:schemeClr>
                </a:solidFill>
              </a:rPr>
              <a:t>Учитель воспитывает личностью своей, своими знаниями и любовью, своим отношением к миру.</a:t>
            </a:r>
            <a:br>
              <a:rPr lang="ru-RU" i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i="1" dirty="0">
                <a:solidFill>
                  <a:schemeClr val="accent6">
                    <a:lumMod val="50000"/>
                  </a:schemeClr>
                </a:solidFill>
              </a:rPr>
              <a:t>Д.С. Лихачёв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500174"/>
            <a:ext cx="8358246" cy="5000660"/>
          </a:xfrm>
        </p:spPr>
        <p:txBody>
          <a:bodyPr>
            <a:normAutofit/>
          </a:bodyPr>
          <a:lstStyle/>
          <a:p>
            <a:r>
              <a:rPr lang="ru-RU" b="1" dirty="0"/>
              <a:t>Цель: </a:t>
            </a:r>
            <a:r>
              <a:rPr lang="ru-RU" dirty="0"/>
              <a:t>определить  направления дальнейшего развития проектно-исследовательской деятельности в школе.</a:t>
            </a:r>
          </a:p>
          <a:p>
            <a:r>
              <a:rPr lang="ru-RU" b="1" dirty="0"/>
              <a:t>Задачи:</a:t>
            </a:r>
            <a:endParaRPr lang="ru-RU" dirty="0"/>
          </a:p>
          <a:p>
            <a:pPr>
              <a:buNone/>
            </a:pPr>
            <a:r>
              <a:rPr lang="ru-RU" dirty="0"/>
              <a:t>1.Способствовать развитию у педагогов понимания сущности проектирования.</a:t>
            </a:r>
          </a:p>
          <a:p>
            <a:pPr>
              <a:buNone/>
            </a:pPr>
            <a:r>
              <a:rPr lang="ru-RU" dirty="0"/>
              <a:t>2.Ввести педагогов в процесс разработки педагогического проекта, чётко обозначив его структурные элементы.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a252ca3-5a62-4c1c-90a6-29f4710e47f8">AWJJH2MPE6E2-1585558818-1017</_dlc_DocId>
    <_dlc_DocIdUrl xmlns="4a252ca3-5a62-4c1c-90a6-29f4710e47f8">
      <Url>http://xn--44-6kcadhwnl3cfdx.xn--p1ai/Kostroma_EDU/kos-sch-29/_layouts/15/DocIdRedir.aspx?ID=AWJJH2MPE6E2-1585558818-1017</Url>
      <Description>AWJJH2MPE6E2-1585558818-1017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7A85887BC00AB4B902C95D0D0122006" ma:contentTypeVersion="49" ma:contentTypeDescription="Создание документа." ma:contentTypeScope="" ma:versionID="e1beba7d97727391086f3c76e5681afa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644226da6f114a0b9638dd6372d57a13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dlc_DocId" ma:index="9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0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D8BA828-C782-47AD-A29E-BE0A6843740F}"/>
</file>

<file path=customXml/itemProps2.xml><?xml version="1.0" encoding="utf-8"?>
<ds:datastoreItem xmlns:ds="http://schemas.openxmlformats.org/officeDocument/2006/customXml" ds:itemID="{B45F569E-E084-4163-B675-9E9175810090}"/>
</file>

<file path=customXml/itemProps3.xml><?xml version="1.0" encoding="utf-8"?>
<ds:datastoreItem xmlns:ds="http://schemas.openxmlformats.org/officeDocument/2006/customXml" ds:itemID="{8BCE47EE-CE24-4533-A906-C282DB84DEFD}"/>
</file>

<file path=customXml/itemProps4.xml><?xml version="1.0" encoding="utf-8"?>
<ds:datastoreItem xmlns:ds="http://schemas.openxmlformats.org/officeDocument/2006/customXml" ds:itemID="{7202A1BA-F655-4B83-A31C-F345A41C29A2}"/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55</Words>
  <Application>Microsoft Office PowerPoint</Application>
  <PresentationFormat>Экран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Состояние проектно-исследовательской деятельности в школе и перспективы ее развития</vt:lpstr>
      <vt:lpstr>Слайд 2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Состояние проектно-исследовательской деятельности в школе и перспективы ее развития</dc:title>
  <dc:creator>Лариса</dc:creator>
  <cp:lastModifiedBy>Лариса</cp:lastModifiedBy>
  <cp:revision>1</cp:revision>
  <dcterms:created xsi:type="dcterms:W3CDTF">2013-12-12T22:35:05Z</dcterms:created>
  <dcterms:modified xsi:type="dcterms:W3CDTF">2013-12-12T22:40:44Z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0x010100E7A85887BC00AB4B902C95D0D0122006</vt:lpwstr>
  </property>
  <property fmtid="{D5CDD505-2E9C-101B-9397-08002B2CF9AE}" pid="3" name="_dlc_DocIdItemGuid">
    <vt:lpwstr>3ea3406d-9e4f-4bbb-b5ff-c49882974882</vt:lpwstr>
  </property>
</Properties>
</file>