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3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68" d="100"/>
          <a:sy n="68" d="100"/>
        </p:scale>
        <p:origin x="792" y="3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12" Type="http://schemas.openxmlformats.org/officeDocument/2006/relationships/customXml" Target="../customXml/item4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customXml" Target="../customXml/item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BAA6F-E5A2-47C4-ABD6-EF1B7A25270D}" type="datetimeFigureOut">
              <a:rPr lang="ru-RU" smtClean="0"/>
              <a:t>30.03.2022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2A11E-68E4-42DB-B245-A45225C95E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84100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BAA6F-E5A2-47C4-ABD6-EF1B7A25270D}" type="datetimeFigureOut">
              <a:rPr lang="ru-RU" smtClean="0"/>
              <a:t>30.03.2022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2A11E-68E4-42DB-B245-A45225C95E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4479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BAA6F-E5A2-47C4-ABD6-EF1B7A25270D}" type="datetimeFigureOut">
              <a:rPr lang="ru-RU" smtClean="0"/>
              <a:t>30.03.2022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2A11E-68E4-42DB-B245-A45225C95E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72539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BAA6F-E5A2-47C4-ABD6-EF1B7A25270D}" type="datetimeFigureOut">
              <a:rPr lang="ru-RU" smtClean="0"/>
              <a:t>30.03.2022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2A11E-68E4-42DB-B245-A45225C95E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25026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BAA6F-E5A2-47C4-ABD6-EF1B7A25270D}" type="datetimeFigureOut">
              <a:rPr lang="ru-RU" smtClean="0"/>
              <a:t>30.03.2022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2A11E-68E4-42DB-B245-A45225C95E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57978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BAA6F-E5A2-47C4-ABD6-EF1B7A25270D}" type="datetimeFigureOut">
              <a:rPr lang="ru-RU" smtClean="0"/>
              <a:t>30.03.2022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2A11E-68E4-42DB-B245-A45225C95E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75968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BAA6F-E5A2-47C4-ABD6-EF1B7A25270D}" type="datetimeFigureOut">
              <a:rPr lang="ru-RU" smtClean="0"/>
              <a:t>30.03.2022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2A11E-68E4-42DB-B245-A45225C95E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69309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BAA6F-E5A2-47C4-ABD6-EF1B7A25270D}" type="datetimeFigureOut">
              <a:rPr lang="ru-RU" smtClean="0"/>
              <a:t>30.03.2022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2A11E-68E4-42DB-B245-A45225C95E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08751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BAA6F-E5A2-47C4-ABD6-EF1B7A25270D}" type="datetimeFigureOut">
              <a:rPr lang="ru-RU" smtClean="0"/>
              <a:t>30.03.2022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2A11E-68E4-42DB-B245-A45225C95E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5008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BAA6F-E5A2-47C4-ABD6-EF1B7A25270D}" type="datetimeFigureOut">
              <a:rPr lang="ru-RU" smtClean="0"/>
              <a:t>30.03.2022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2A11E-68E4-42DB-B245-A45225C95E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55660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BAA6F-E5A2-47C4-ABD6-EF1B7A25270D}" type="datetimeFigureOut">
              <a:rPr lang="ru-RU" smtClean="0"/>
              <a:t>30.03.2022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2A11E-68E4-42DB-B245-A45225C95E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30857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CBAA6F-E5A2-47C4-ABD6-EF1B7A25270D}" type="datetimeFigureOut">
              <a:rPr lang="ru-RU" smtClean="0"/>
              <a:t>30.03.2022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F2A11E-68E4-42DB-B245-A45225C95E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7157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Изменения в новых ФГОС -2022.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endParaRPr lang="ru-RU" dirty="0" smtClean="0"/>
          </a:p>
          <a:p>
            <a:endParaRPr lang="ru-RU" dirty="0"/>
          </a:p>
          <a:p>
            <a:r>
              <a:rPr lang="ru-RU" sz="6000" b="1" dirty="0" smtClean="0"/>
              <a:t>МО «Лира»</a:t>
            </a:r>
            <a:endParaRPr lang="ru-RU" sz="6000" b="1" dirty="0"/>
          </a:p>
        </p:txBody>
      </p:sp>
    </p:spTree>
    <p:extLst>
      <p:ext uri="{BB962C8B-B14F-4D97-AF65-F5344CB8AC3E}">
        <p14:creationId xmlns:p14="http://schemas.microsoft.com/office/powerpoint/2010/main" val="10700061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Изменения в новых ФГОС -2022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 Углублённое изучение отдельных предметов</a:t>
            </a:r>
          </a:p>
          <a:p>
            <a:r>
              <a:rPr lang="ru-RU" dirty="0"/>
              <a:t> </a:t>
            </a:r>
            <a:r>
              <a:rPr lang="ru-RU" dirty="0" smtClean="0"/>
              <a:t>Включение возможности использования ЭОР и ЦОР по каждой теме </a:t>
            </a:r>
          </a:p>
          <a:p>
            <a:r>
              <a:rPr lang="ru-RU" dirty="0"/>
              <a:t> </a:t>
            </a:r>
            <a:r>
              <a:rPr lang="ru-RU" dirty="0" smtClean="0"/>
              <a:t>Деление учеников на группы ( с учётом успеваемости, образовательных потребностей и интересов, целей.)</a:t>
            </a:r>
          </a:p>
          <a:p>
            <a:r>
              <a:rPr lang="ru-RU" dirty="0"/>
              <a:t> </a:t>
            </a:r>
            <a:r>
              <a:rPr lang="ru-RU" dirty="0" smtClean="0"/>
              <a:t>Включение уроков функциональной грамотности ( русский язык), что требует замены </a:t>
            </a:r>
            <a:r>
              <a:rPr lang="ru-RU" dirty="0" err="1" smtClean="0"/>
              <a:t>КИМов</a:t>
            </a:r>
            <a:r>
              <a:rPr lang="ru-RU" dirty="0" smtClean="0"/>
              <a:t> полностью.</a:t>
            </a:r>
          </a:p>
          <a:p>
            <a:r>
              <a:rPr lang="ru-RU" dirty="0"/>
              <a:t> </a:t>
            </a:r>
            <a:r>
              <a:rPr lang="ru-RU" dirty="0" smtClean="0"/>
              <a:t>Включение в учебный план изучение «Родного языка» и « Литературное чтение на родном языке».</a:t>
            </a:r>
          </a:p>
          <a:p>
            <a:r>
              <a:rPr lang="ru-RU" dirty="0"/>
              <a:t> </a:t>
            </a:r>
            <a:r>
              <a:rPr lang="ru-RU" dirty="0" smtClean="0"/>
              <a:t>Изучение 2го иностранного языка возможно по заявлению родителей и наличию условий в школе.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724361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В содержание по литературе добавился материал «литература конца 20 </a:t>
            </a:r>
            <a:r>
              <a:rPr lang="ru-RU" dirty="0" err="1" smtClean="0"/>
              <a:t>го</a:t>
            </a:r>
            <a:r>
              <a:rPr lang="ru-RU" dirty="0" smtClean="0"/>
              <a:t> века», что привело к изменениям </a:t>
            </a:r>
            <a:r>
              <a:rPr lang="ru-RU" dirty="0" err="1" smtClean="0"/>
              <a:t>КИМов</a:t>
            </a:r>
            <a:r>
              <a:rPr lang="ru-RU" dirty="0" smtClean="0"/>
              <a:t> полностью.</a:t>
            </a:r>
          </a:p>
          <a:p>
            <a:r>
              <a:rPr lang="ru-RU" dirty="0"/>
              <a:t> </a:t>
            </a:r>
            <a:r>
              <a:rPr lang="ru-RU" dirty="0" smtClean="0"/>
              <a:t>В каждом кабинете </a:t>
            </a:r>
            <a:r>
              <a:rPr lang="ru-RU" dirty="0" err="1"/>
              <a:t>к</a:t>
            </a:r>
            <a:r>
              <a:rPr lang="ru-RU" dirty="0" err="1" smtClean="0"/>
              <a:t>омлект</a:t>
            </a:r>
            <a:r>
              <a:rPr lang="ru-RU" dirty="0" smtClean="0"/>
              <a:t> наглядных пособий.</a:t>
            </a:r>
          </a:p>
          <a:p>
            <a:r>
              <a:rPr lang="ru-RU" dirty="0"/>
              <a:t> </a:t>
            </a:r>
            <a:r>
              <a:rPr lang="ru-RU" dirty="0" smtClean="0"/>
              <a:t>Электронные версии учебников.</a:t>
            </a:r>
          </a:p>
          <a:p>
            <a:r>
              <a:rPr lang="ru-RU" dirty="0"/>
              <a:t> </a:t>
            </a:r>
            <a:r>
              <a:rPr lang="ru-RU" dirty="0" smtClean="0"/>
              <a:t>электронное портфолио </a:t>
            </a:r>
          </a:p>
          <a:p>
            <a:r>
              <a:rPr lang="ru-RU" dirty="0"/>
              <a:t> </a:t>
            </a:r>
            <a:r>
              <a:rPr lang="ru-RU" dirty="0" smtClean="0"/>
              <a:t>критерии </a:t>
            </a:r>
            <a:r>
              <a:rPr lang="ru-RU" dirty="0" err="1" smtClean="0"/>
              <a:t>сформированности</a:t>
            </a:r>
            <a:r>
              <a:rPr lang="ru-RU" dirty="0" smtClean="0"/>
              <a:t> по каждому УУД.</a:t>
            </a:r>
          </a:p>
        </p:txBody>
      </p:sp>
    </p:spTree>
    <p:extLst>
      <p:ext uri="{BB962C8B-B14F-4D97-AF65-F5344CB8AC3E}">
        <p14:creationId xmlns:p14="http://schemas.microsoft.com/office/powerpoint/2010/main" val="243719032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E7A85887BC00AB4B902C95D0D0122006" ma:contentTypeVersion="49" ma:contentTypeDescription="Создание документа." ma:contentTypeScope="" ma:versionID="e1beba7d97727391086f3c76e5681afa">
  <xsd:schema xmlns:xsd="http://www.w3.org/2001/XMLSchema" xmlns:xs="http://www.w3.org/2001/XMLSchema" xmlns:p="http://schemas.microsoft.com/office/2006/metadata/properties" xmlns:ns2="4a252ca3-5a62-4c1c-90a6-29f4710e47f8" targetNamespace="http://schemas.microsoft.com/office/2006/metadata/properties" ma:root="true" ma:fieldsID="644226da6f114a0b9638dd6372d57a13" ns2:_="">
    <xsd:import namespace="4a252ca3-5a62-4c1c-90a6-29f4710e47f8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a252ca3-5a62-4c1c-90a6-29f4710e47f8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Общий доступ с использованием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_dlc_DocId" ma:index="9" nillable="true" ma:displayName="Значение идентификатора документа" ma:description="Значение идентификатора документа, присвоенного данному элементу." ma:internalName="_dlc_DocId" ma:readOnly="true">
      <xsd:simpleType>
        <xsd:restriction base="dms:Text"/>
      </xsd:simpleType>
    </xsd:element>
    <xsd:element name="_dlc_DocIdUrl" ma:index="10" nillable="true" ma:displayName="Идентификатор документа" ma:description="Постоянная ссылка на этот документ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1" nillable="true" ma:displayName="Сохранить идентификатор" ma:description="Сохранять идентификатор при добавлении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pe:Receivers xmlns:spe="http://schemas.microsoft.com/sharepoint/events"/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C369F80-B486-428A-B544-5BE3BA58F017}"/>
</file>

<file path=customXml/itemProps2.xml><?xml version="1.0" encoding="utf-8"?>
<ds:datastoreItem xmlns:ds="http://schemas.openxmlformats.org/officeDocument/2006/customXml" ds:itemID="{0C4D3E2A-3A67-4873-A5DD-6F043FF722F1}"/>
</file>

<file path=customXml/itemProps3.xml><?xml version="1.0" encoding="utf-8"?>
<ds:datastoreItem xmlns:ds="http://schemas.openxmlformats.org/officeDocument/2006/customXml" ds:itemID="{889B7F0B-7A92-4030-A073-B2E494F4DF3C}"/>
</file>

<file path=customXml/itemProps4.xml><?xml version="1.0" encoding="utf-8"?>
<ds:datastoreItem xmlns:ds="http://schemas.openxmlformats.org/officeDocument/2006/customXml" ds:itemID="{03A093AB-F92F-40EA-96DF-7032AC9E9460}"/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141</Words>
  <Application>Microsoft Office PowerPoint</Application>
  <PresentationFormat>Широкоэкранный</PresentationFormat>
  <Paragraphs>16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Тема Office</vt:lpstr>
      <vt:lpstr>Изменения в новых ФГОС -2022.</vt:lpstr>
      <vt:lpstr>Изменения в новых ФГОС -2022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Изменения в новых ФГОС -2022.</dc:title>
  <dc:creator>Школа №29</dc:creator>
  <cp:lastModifiedBy>Школа №29</cp:lastModifiedBy>
  <cp:revision>3</cp:revision>
  <dcterms:created xsi:type="dcterms:W3CDTF">2022-03-30T06:57:54Z</dcterms:created>
  <dcterms:modified xsi:type="dcterms:W3CDTF">2022-03-30T07:24:29Z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0x010100E7A85887BC00AB4B902C95D0D0122006</vt:lpwstr>
  </property>
</Properties>
</file>