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410" y="-9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359825"/>
            <a:ext cx="9588500" cy="60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00" y="6371150"/>
            <a:ext cx="74074" cy="4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433900"/>
            <a:ext cx="9694325" cy="667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900" y="846650"/>
            <a:ext cx="836074" cy="15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825" y="6371150"/>
            <a:ext cx="74074" cy="5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50" y="126975"/>
            <a:ext cx="8837075" cy="74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50" y="507975"/>
            <a:ext cx="3714750" cy="41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250" y="190500"/>
            <a:ext cx="3100899" cy="4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4575" y="6921500"/>
            <a:ext cx="74074" cy="4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0"/>
            <a:ext cx="7080250" cy="72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900" y="1481650"/>
            <a:ext cx="1301750" cy="13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75" y="507975"/>
            <a:ext cx="9556750" cy="572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00" y="920725"/>
            <a:ext cx="9249824" cy="408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650" y="3217325"/>
            <a:ext cx="14287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00" y="201075"/>
            <a:ext cx="9980074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50" y="275150"/>
            <a:ext cx="9821325" cy="532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5" y="0"/>
            <a:ext cx="7471824" cy="72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575" y="444500"/>
            <a:ext cx="2592900" cy="35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150" y="0"/>
            <a:ext cx="42545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75" y="0"/>
            <a:ext cx="746125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59325" cy="72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50" y="1968500"/>
            <a:ext cx="74074" cy="6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575" y="529150"/>
            <a:ext cx="1068899" cy="13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075" y="0"/>
            <a:ext cx="8424325" cy="74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50" y="4847150"/>
            <a:ext cx="63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0" y="444500"/>
            <a:ext cx="687900" cy="14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50" y="275150"/>
            <a:ext cx="8244400" cy="66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50" y="846650"/>
            <a:ext cx="836074" cy="146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00" y="4603750"/>
            <a:ext cx="74074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AWJJH2MPE6E2-1585558818-1666</_dlc_DocId>
    <_dlc_DocIdUrl xmlns="4a252ca3-5a62-4c1c-90a6-29f4710e47f8">
      <Url>http://edu-sps.koiro.local/Kostroma_EDU/kos-sch-29/_layouts/15/DocIdRedir.aspx?ID=AWJJH2MPE6E2-1585558818-1666</Url>
      <Description>AWJJH2MPE6E2-1585558818-1666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07417B3-B0D5-4444-84D5-4422609F3A26}"/>
</file>

<file path=customXml/itemProps2.xml><?xml version="1.0" encoding="utf-8"?>
<ds:datastoreItem xmlns:ds="http://schemas.openxmlformats.org/officeDocument/2006/customXml" ds:itemID="{C2D011FE-D53A-4B77-8EBC-EC80F65F2FA0}"/>
</file>

<file path=customXml/itemProps3.xml><?xml version="1.0" encoding="utf-8"?>
<ds:datastoreItem xmlns:ds="http://schemas.openxmlformats.org/officeDocument/2006/customXml" ds:itemID="{573BBE4F-CC9D-4C06-8164-8234311AD731}"/>
</file>

<file path=customXml/itemProps4.xml><?xml version="1.0" encoding="utf-8"?>
<ds:datastoreItem xmlns:ds="http://schemas.openxmlformats.org/officeDocument/2006/customXml" ds:itemID="{9CA60148-9BC2-4DE2-B400-9C1CC7FCEB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БКВ</dc:creator>
  <cp:lastModifiedBy>БКВ</cp:lastModifiedBy>
  <cp:revision>1</cp:revision>
  <dcterms:modified xsi:type="dcterms:W3CDTF">2017-01-22T08:27:12Z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1ca76a7c-9468-4c76-a4b5-04eab9b55b9a</vt:lpwstr>
  </property>
</Properties>
</file>