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58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EFBF-0095-41C0-B8E8-7510EDEFB7B6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8EC1C-09EE-45F2-8EA6-661A132768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96;&#1082;&#1086;&#1083;&#1072;\&#1082;%208%20&#1084;&#1072;&#1088;&#1090;&#1072;\&#1053;&#1054;&#1042;&#1054;&#1057;&#1058;&#1048;\1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96;&#1082;&#1086;&#1083;&#1072;\&#1082;%208%20&#1084;&#1072;&#1088;&#1090;&#1072;\&#1053;&#1054;&#1042;&#1054;&#1057;&#1058;&#1048;\Zvuk_-_Zvonok_s_uroka_(iPlayer.fm)%20(1).mp3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96;&#1082;&#1086;&#1083;&#1072;\&#1082;%208%20&#1084;&#1072;&#1088;&#1090;&#1072;\&#1053;&#1054;&#1042;&#1054;&#1057;&#1058;&#1048;\SnedkovaNovosti-Zastavka(muzofon.com).mp3" TargetMode="Externa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96;&#1082;&#1086;&#1083;&#1072;\&#1082;%208%20&#1084;&#1072;&#1088;&#1090;&#1072;\&#1053;&#1054;&#1042;&#1054;&#1057;&#1058;&#1048;\muzykalnaya_zastavka_1_mezhdu_nomerami_-_.mp3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96;&#1082;&#1086;&#1083;&#1072;\&#1082;%208%20&#1084;&#1072;&#1088;&#1090;&#1072;\&#1053;&#1054;&#1042;&#1054;&#1057;&#1058;&#1048;\Zvuki_UR-1_-_Zastavka_sportivnih_novin_2008-2010_rr__muzofon.com.mp3" TargetMode="Externa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96;&#1082;&#1086;&#1083;&#1072;\&#1082;%208%20&#1084;&#1072;&#1088;&#1090;&#1072;\&#1053;&#1054;&#1042;&#1054;&#1057;&#1058;&#1048;\1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96;&#1082;&#1086;&#1083;&#1072;\&#1082;%208%20&#1084;&#1072;&#1088;&#1090;&#1072;\&#1053;&#1054;&#1042;&#1054;&#1057;&#1058;&#1048;\Rossiya_SSSR_-_Prognoz_pogody_Muzykalnaya_zastavka_SSSR.mp3" TargetMode="Externa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357950" y="1500174"/>
            <a:ext cx="304800" cy="3048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1500174"/>
            <a:ext cx="414340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428860" y="2643182"/>
            <a:ext cx="4139271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ПРАЗДНИК-ТВ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6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Zvuk_-_Zvonok_s_uroka_(iPlayer.fm)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357686" y="2143116"/>
            <a:ext cx="476252" cy="476252"/>
          </a:xfrm>
          <a:prstGeom prst="rect">
            <a:avLst/>
          </a:prstGeom>
        </p:spPr>
      </p:pic>
      <p:sp>
        <p:nvSpPr>
          <p:cNvPr id="1026" name="AutoShape 2" descr="https://im0-tub-ru.yandex.net/i?id=1cd8a3e2dde3c53ea897f22f46928512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im0-tub-ru.yandex.net/i?id=1cd8a3e2dde3c53ea897f22f46928512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im0-tub-ru.yandex.net/i?id=1cd8a3e2dde3c53ea897f22f46928512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im0-tub-ru.yandex.net/i?id=1cd8a3e2dde3c53ea897f22f46928512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5" name="AutoShape 11" descr="http://s017.radikal.ru/i437/1602/1a/d5426848475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9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nedkovaNovosti-Zastavk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714612" y="3571876"/>
            <a:ext cx="304800" cy="304800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uzykalnaya_zastavka_1_mezhdu_nomerami_-_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071538" y="1071546"/>
            <a:ext cx="700092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ПРАЗДНИЧНАЯ ПОЧТА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61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vuki_UR-1_-_Zastavka_sportivnih_novin_2008-2010_rr__muzofon.co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14282" y="6143644"/>
            <a:ext cx="304800" cy="3048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715140" y="642918"/>
            <a:ext cx="304800" cy="3048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1500174"/>
            <a:ext cx="414340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428860" y="2643182"/>
            <a:ext cx="4139271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ПРАЗДНИК-ТВ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6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ossiya_SSSR_-_Prognoz_pogody_Muzykalnaya_zastavka_SSS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572528" y="285728"/>
            <a:ext cx="304800" cy="30480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43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AWJJH2MPE6E2-1585558818-4290</_dlc_DocId>
    <_dlc_DocIdUrl xmlns="4a252ca3-5a62-4c1c-90a6-29f4710e47f8">
      <Url>http://edu-sps.koiro.local/Kostroma_EDU/kos-sch-29/_layouts/15/DocIdRedir.aspx?ID=AWJJH2MPE6E2-1585558818-4290</Url>
      <Description>AWJJH2MPE6E2-1585558818-4290</Description>
    </_dlc_DocIdUrl>
  </documentManagement>
</p:properties>
</file>

<file path=customXml/itemProps1.xml><?xml version="1.0" encoding="utf-8"?>
<ds:datastoreItem xmlns:ds="http://schemas.openxmlformats.org/officeDocument/2006/customXml" ds:itemID="{D7AE64CD-D0DF-4EDD-877F-F53DF2FB1D86}"/>
</file>

<file path=customXml/itemProps2.xml><?xml version="1.0" encoding="utf-8"?>
<ds:datastoreItem xmlns:ds="http://schemas.openxmlformats.org/officeDocument/2006/customXml" ds:itemID="{FEF94838-A6C5-4213-A698-2689D73587BC}"/>
</file>

<file path=customXml/itemProps3.xml><?xml version="1.0" encoding="utf-8"?>
<ds:datastoreItem xmlns:ds="http://schemas.openxmlformats.org/officeDocument/2006/customXml" ds:itemID="{23B34F31-3BEB-40E7-B60A-2FE23EC84E85}"/>
</file>

<file path=customXml/itemProps4.xml><?xml version="1.0" encoding="utf-8"?>
<ds:datastoreItem xmlns:ds="http://schemas.openxmlformats.org/officeDocument/2006/customXml" ds:itemID="{7E62C4D3-1602-4889-A213-6E0ECFFFE8B9}"/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</Words>
  <Application>Microsoft Office PowerPoint</Application>
  <PresentationFormat>Экран (4:3)</PresentationFormat>
  <Paragraphs>3</Paragraphs>
  <Slides>8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2017-03-06T14:13:29Z</dcterms:created>
  <dcterms:modified xsi:type="dcterms:W3CDTF">2017-03-06T15:20:40Z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f0accde6-ef3f-44b1-97b6-f91a55fcce68</vt:lpwstr>
  </property>
</Properties>
</file>