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72225" y="6492875"/>
            <a:ext cx="2771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67ECED-ED45-4063-8449-89384A80EB5D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5483-B767-4FD2-B1F0-091A90D4A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4bb97ff07c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927100"/>
            <a:ext cx="2663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A174-53B8-41A1-8BE4-E3B24D33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05110753ae9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404E89-62AA-401A-81BE-8E39FE39D70C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D41F-04E3-4BF9-B0C7-30B681562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2D976E-E541-4D39-9951-74B71D1D0452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9323-C675-449B-AC15-3EE4E5470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09D071-4F1A-47A7-A9F4-DEBAA60757C1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19D7-7B28-4098-AB3D-52B25A886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AF1A90-31E0-4D07-909A-48A543F56870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682C4-18F1-4C8D-ACBD-26CC428D2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26FF92-A005-4714-91E1-1D1337B98E38}" type="datetimeFigureOut">
              <a:rPr lang="ru-RU"/>
              <a:pPr>
                <a:defRPr/>
              </a:pPr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D067-4EA1-48EB-B348-9F67D859D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 Образец текста</a:t>
            </a:r>
          </a:p>
          <a:p>
            <a:pPr lvl="1"/>
            <a:r>
              <a:rPr lang="ru-RU" smtClean="0"/>
              <a:t> Второй уровень</a:t>
            </a:r>
          </a:p>
          <a:p>
            <a:pPr lvl="2"/>
            <a:r>
              <a:rPr lang="ru-RU" smtClean="0"/>
              <a:t> 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113" y="6500813"/>
            <a:ext cx="2747962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niy.ru/uploads/posts/2012-02/1329115812_raduga.jpg" TargetMode="External"/><Relationship Id="rId7" Type="http://schemas.openxmlformats.org/officeDocument/2006/relationships/hyperlink" Target="http://&#1082;&#1083;&#1091;&#1073;-&#1084;&#1072;&#1084;.&#1088;&#1092;/images/article_thumbs/animashki-deti-709_thumb.gif" TargetMode="External"/><Relationship Id="rId2" Type="http://schemas.openxmlformats.org/officeDocument/2006/relationships/hyperlink" Target="http://&#1085;&#1086;&#1074;&#1099;&#1081;&#1089;&#1087;&#1086;&#1089;&#1086;&#1073;.&#1088;&#1092;/files/2011/04/rainbow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f-picture.net/lfp/i022.radikal.ru/1304/0b/005110753ae9.png/htm" TargetMode="External"/><Relationship Id="rId5" Type="http://schemas.openxmlformats.org/officeDocument/2006/relationships/hyperlink" Target="http://f-picture.net/lfp/s018.radikal.ru/i519/1304/3e/4bb97ff07cca.png/htm" TargetMode="External"/><Relationship Id="rId4" Type="http://schemas.openxmlformats.org/officeDocument/2006/relationships/hyperlink" Target="http://deadwork.ru/wp-content/uploads/2013/11/banner_alarm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2;&#1099;%20&#1074;&#1077;&#1089;&#1077;&#1083;&#1099;&#1077;%20&#1088;&#1077;&#1073;&#1103;&#1090;&#1072;/&#1074;&#1080;&#1082;&#1090;&#1086;&#1088;&#1080;&#1085;&#1072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3357563"/>
            <a:ext cx="3095625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1600" b="1" smtClean="0">
              <a:solidFill>
                <a:srgbClr val="0000FF"/>
              </a:solidFill>
            </a:endParaRPr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3413" y="415925"/>
            <a:ext cx="27797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МЫ ЗА ЗДОРОВЫЙ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«Я грамотный пешеход на дороге»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9625" y="4006850"/>
            <a:ext cx="12065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14475" y="1282700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383088" y="1282700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487488" y="2636838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394200" y="2681288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78850" y="188913"/>
            <a:ext cx="376238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«Чрезвычайные происшествия»</a:t>
            </a:r>
          </a:p>
        </p:txBody>
      </p:sp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25" y="4362450"/>
            <a:ext cx="12652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1638300" y="1819275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91050" y="1820863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001963" y="3614738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5013" y="368300"/>
            <a:ext cx="376237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2250" y="1674813"/>
            <a:ext cx="8699500" cy="3508375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изображение фона </a:t>
            </a:r>
            <a:r>
              <a:rPr lang="ru-RU" sz="2000" u="sng" dirty="0">
                <a:hlinkClick r:id="rId2"/>
              </a:rPr>
              <a:t>http://xn--90abvofcagrc9h.xn--p1ai/files/2011/04/rainbow.jpg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фон 2 </a:t>
            </a:r>
            <a:r>
              <a:rPr lang="ru-RU" sz="2000" u="sng" dirty="0">
                <a:hlinkClick r:id="rId3"/>
              </a:rPr>
              <a:t>http://www.mirniy.ru/uploads/posts/2012-02/1329115812_raduga.jpg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часы </a:t>
            </a:r>
            <a:r>
              <a:rPr lang="ru-RU" sz="2000" u="sng" dirty="0">
                <a:hlinkClick r:id="rId4"/>
              </a:rPr>
              <a:t>http://deadwork.ru/wp-content/uploads/2013/11/banner_alarm.png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дети </a:t>
            </a:r>
            <a:r>
              <a:rPr lang="ru-RU" sz="2000" u="sng" dirty="0">
                <a:hlinkClick r:id="rId5"/>
              </a:rPr>
              <a:t>http://f-picture.net/lfp/s018.radikal.ru/i519/1304/3e/4bb97ff07cca.png/htm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дети1 </a:t>
            </a:r>
            <a:r>
              <a:rPr lang="ru-RU" sz="2000" u="sng" dirty="0">
                <a:hlinkClick r:id="rId6"/>
              </a:rPr>
              <a:t>http://f-picture.net/lfp/i022.radikal.ru/1304/0b/005110753ae9.png/htm</a:t>
            </a:r>
            <a:endParaRPr lang="ru-RU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девочка </a:t>
            </a:r>
            <a:r>
              <a:rPr lang="ru-RU" sz="2000" u="sng" dirty="0">
                <a:hlinkClick r:id="rId7"/>
              </a:rPr>
              <a:t>http://xn----8sbb9afib5c.xn--p1ai/images/article_thumbs/animashki-deti-709_thumb.gif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425575" y="493713"/>
            <a:ext cx="2178050" cy="1049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«Я в школе и дома»</a:t>
            </a:r>
          </a:p>
        </p:txBody>
      </p:sp>
      <p:sp>
        <p:nvSpPr>
          <p:cNvPr id="13314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84663" y="520700"/>
            <a:ext cx="2178050" cy="1049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«Питание и </a:t>
            </a:r>
          </a:p>
          <a:p>
            <a:pPr algn="ctr"/>
            <a:r>
              <a:rPr lang="ru-RU"/>
              <a:t>здоровье»</a:t>
            </a:r>
          </a:p>
        </p:txBody>
      </p:sp>
      <p:sp>
        <p:nvSpPr>
          <p:cNvPr id="13315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65150" y="1847850"/>
            <a:ext cx="2178050" cy="1049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«Моё здоровье в</a:t>
            </a:r>
          </a:p>
          <a:p>
            <a:pPr algn="ctr"/>
            <a:r>
              <a:rPr lang="ru-RU"/>
              <a:t> моих руках»</a:t>
            </a:r>
          </a:p>
        </p:txBody>
      </p:sp>
      <p:sp>
        <p:nvSpPr>
          <p:cNvPr id="13316" name="Oval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976563" y="1892300"/>
            <a:ext cx="2178050" cy="1049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«Чтоб забыть </a:t>
            </a:r>
          </a:p>
          <a:p>
            <a:pPr algn="ctr"/>
            <a:r>
              <a:rPr lang="ru-RU"/>
              <a:t>про докторов»</a:t>
            </a:r>
          </a:p>
        </p:txBody>
      </p:sp>
      <p:sp>
        <p:nvSpPr>
          <p:cNvPr id="13317" name="Oval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936750" y="3398838"/>
            <a:ext cx="2178050" cy="1049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«Я и моё</a:t>
            </a:r>
          </a:p>
          <a:p>
            <a:pPr algn="ctr"/>
            <a:r>
              <a:rPr lang="ru-RU"/>
              <a:t> ближайшее </a:t>
            </a:r>
          </a:p>
          <a:p>
            <a:pPr algn="ctr"/>
            <a:r>
              <a:rPr lang="ru-RU"/>
              <a:t>окружение»</a:t>
            </a:r>
          </a:p>
        </p:txBody>
      </p:sp>
      <p:sp>
        <p:nvSpPr>
          <p:cNvPr id="13318" name="Oval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345113" y="1914525"/>
            <a:ext cx="2178050" cy="10493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«Я грамотный </a:t>
            </a:r>
          </a:p>
          <a:p>
            <a:pPr algn="ctr"/>
            <a:r>
              <a:rPr lang="ru-RU"/>
              <a:t>пешеход</a:t>
            </a:r>
          </a:p>
          <a:p>
            <a:pPr algn="ctr"/>
            <a:r>
              <a:rPr lang="ru-RU"/>
              <a:t> на дороге»</a:t>
            </a:r>
          </a:p>
        </p:txBody>
      </p:sp>
      <p:sp>
        <p:nvSpPr>
          <p:cNvPr id="13319" name="Oval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83088" y="3462338"/>
            <a:ext cx="2178050" cy="104933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«Чрезвычайные </a:t>
            </a:r>
          </a:p>
          <a:p>
            <a:pPr algn="ctr"/>
            <a:r>
              <a:rPr lang="ru-RU"/>
              <a:t>происшествия»</a:t>
            </a:r>
          </a:p>
        </p:txBody>
      </p:sp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9"/>
          <a:srcRect t="10535" r="12558"/>
          <a:stretch>
            <a:fillRect/>
          </a:stretch>
        </p:blipFill>
        <p:spPr bwMode="auto">
          <a:xfrm>
            <a:off x="500063" y="4184650"/>
            <a:ext cx="14922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4043363" y="2833688"/>
            <a:ext cx="3040062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Здоровье в порядке-</a:t>
            </a:r>
          </a:p>
          <a:p>
            <a:pPr algn="ctr"/>
            <a:r>
              <a:rPr lang="ru-RU"/>
              <a:t>спасибо зарядке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598738" y="1803400"/>
            <a:ext cx="3119437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Мой внешний вид – </a:t>
            </a:r>
          </a:p>
          <a:p>
            <a:pPr algn="ctr"/>
            <a:r>
              <a:rPr lang="ru-RU"/>
              <a:t>залог здоровья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896938" y="2851150"/>
            <a:ext cx="3092450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Зрение – это сила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942975" y="3946525"/>
            <a:ext cx="3030538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Осанка – это красиво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915988" y="5056188"/>
            <a:ext cx="3048000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Веселые переменки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4129088" y="4006850"/>
            <a:ext cx="2868612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Здоровье и </a:t>
            </a:r>
          </a:p>
          <a:p>
            <a:pPr algn="ctr"/>
            <a:r>
              <a:rPr lang="ru-RU"/>
              <a:t>домашние задания</a:t>
            </a:r>
          </a:p>
        </p:txBody>
      </p:sp>
      <p:sp>
        <p:nvSpPr>
          <p:cNvPr id="14343" name="Rectangle 10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4083050" y="5011738"/>
            <a:ext cx="2932113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Мы веселые ребята, </a:t>
            </a:r>
          </a:p>
          <a:p>
            <a:pPr algn="ctr"/>
            <a:r>
              <a:rPr lang="ru-RU"/>
              <a:t>быть здоровыми хотим</a:t>
            </a:r>
          </a:p>
        </p:txBody>
      </p:sp>
      <p:sp>
        <p:nvSpPr>
          <p:cNvPr id="14344" name="Rectangle 11"/>
          <p:cNvSpPr>
            <a:spLocks noChangeArrowheads="1"/>
          </p:cNvSpPr>
          <p:nvPr/>
        </p:nvSpPr>
        <p:spPr bwMode="auto">
          <a:xfrm>
            <a:off x="2309813" y="506413"/>
            <a:ext cx="4278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«Я в школе и дома»</a:t>
            </a:r>
          </a:p>
        </p:txBody>
      </p:sp>
      <p:pic>
        <p:nvPicPr>
          <p:cNvPr id="14345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" y="598488"/>
            <a:ext cx="16605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8638" y="430213"/>
            <a:ext cx="376237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Выбери правильный ответ: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003300" y="2520950"/>
            <a:ext cx="439738" cy="411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022350" y="3344863"/>
            <a:ext cx="439738" cy="411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004888" y="4024313"/>
            <a:ext cx="439737" cy="411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985838" y="4795838"/>
            <a:ext cx="439737" cy="411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47763" y="1219200"/>
            <a:ext cx="587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Для того чтобы быть здоровым нужно: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658938" y="2581275"/>
            <a:ext cx="225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Делать зарядку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730375" y="33877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819275" y="3389313"/>
            <a:ext cx="179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Чистить зубы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951038" y="4025900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закаляться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898650" y="4733925"/>
            <a:ext cx="2659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Много есть перед сном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smtClean="0">
                <a:effectLst/>
              </a:rPr>
              <a:t>Соотнеси полезные и вредные продукты: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25" y="4802188"/>
            <a:ext cx="106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4841875"/>
            <a:ext cx="15906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3" y="4665663"/>
            <a:ext cx="1352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2975" y="4721225"/>
            <a:ext cx="13239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784350" y="1525588"/>
            <a:ext cx="2249488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ПОЛЕЗНЫЕ </a:t>
            </a:r>
          </a:p>
          <a:p>
            <a:pPr algn="ctr"/>
            <a:r>
              <a:rPr lang="ru-RU"/>
              <a:t>ПРОДУКТЫ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311650" y="1524000"/>
            <a:ext cx="2249488" cy="5286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ВРЕДНЫЕ </a:t>
            </a:r>
          </a:p>
          <a:p>
            <a:pPr algn="ctr"/>
            <a:r>
              <a:rPr lang="ru-RU"/>
              <a:t>ПРОДУКТЫ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124325" y="1514475"/>
            <a:ext cx="0" cy="3084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77 -0.08611 C 0.05886 -0.09422 0.05625 -0.08588 0.06181 -0.09676 C 0.06736 -0.10764 0.07309 -0.12454 0.08333 -0.12801 C 0.09115 -0.13565 0.0875 -0.13357 0.0941 -0.13588 C 0.09931 -0.14051 0.10486 -0.14352 0.11077 -0.1463 C 0.11528 -0.15232 0.11997 -0.1544 0.12552 -0.15811 C 0.12899 -0.16042 0.13073 -0.16366 0.13438 -0.16598 C 0.13715 -0.17153 0.13941 -0.17755 0.14219 -0.18287 C 0.14306 -0.18912 0.14393 -0.19422 0.14601 -0.2 C 0.15122 -0.23287 0.14879 -0.26019 0.14011 -0.28889 C 0.1382 -0.29514 0.13785 -0.30209 0.13438 -0.30718 C 0.13177 -0.31713 0.13351 -0.31273 0.12934 -0.32014 C 0.1283 -0.32454 0.12743 -0.32801 0.12552 -0.33195 C 0.1217 -0.35533 0.12413 -0.38565 0.13038 -0.40903 C 0.13021 -0.40695 0.12934 -0.3882 0.12639 -0.3882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14815E-6 C 0.00816 -0.01388 0.00382 -0.00925 0.0118 -0.01574 C 0.01597 -0.02407 0.02205 -0.03009 0.02656 -0.03796 C 0.03298 -0.04907 0.03923 -0.05624 0.04809 -0.06412 C 0.05243 -0.06805 0.0566 -0.07152 0.06076 -0.07569 C 0.06267 -0.07754 0.06666 -0.08101 0.06666 -0.08101 C 0.07083 -0.08865 0.08142 -0.10277 0.08732 -0.10856 C 0.09392 -0.11504 0.09045 -0.10995 0.09618 -0.1162 C 0.10017 -0.1206 0.09844 -0.12291 0.10399 -0.12685 C 0.10816 -0.13564 0.10295 -0.12569 0.10989 -0.13472 C 0.11215 -0.13749 0.11371 -0.14189 0.1158 -0.14513 C 0.12361 -0.15694 0.13212 -0.1706 0.13819 -0.18425 C 0.14114 -0.19074 0.14357 -0.19768 0.14705 -0.20393 C 0.14878 -0.20694 0.15208 -0.21296 0.15208 -0.21296 C 0.15364 -0.22268 0.15173 -0.21412 0.1559 -0.22361 C 0.15989 -0.2324 0.16232 -0.2449 0.16371 -0.25486 C 0.16406 -0.26527 0.16389 -0.27592 0.16475 -0.28634 C 0.16528 -0.29189 0.16927 -0.29791 0.17066 -0.30324 C 0.1717 -0.31412 0.17153 -0.30949 0.17153 -0.31759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1018 C 0.00695 -0.1213 0.00556 -0.12708 0.00104 -0.13634 C -0.00035 -0.14236 -0.00208 -0.14282 -0.00573 -0.14676 C -0.01528 -0.15718 -0.02604 -0.16528 -0.03819 -0.16782 C -0.04253 -0.1706 -0.04618 -0.17176 -0.05087 -0.17292 C -0.05503 -0.17685 -0.05746 -0.17662 -0.06267 -0.17824 C -0.07743 -0.18287 -0.09149 -0.18796 -0.10677 -0.19005 C -0.11719 -0.19398 -0.11146 -0.19213 -0.12448 -0.19514 C -0.12639 -0.1956 -0.13038 -0.19653 -0.13038 -0.19653 C -0.13472 -0.19884 -0.13854 -0.20162 -0.14305 -0.20301 C -0.15035 -0.21366 -0.1625 -0.21736 -0.17049 -0.22801 C -0.17292 -0.23704 -0.16944 -0.22685 -0.17535 -0.23449 C -0.18802 -0.25093 -0.18316 -0.27315 -0.18316 -0.29468 " pathEditMode="relative" ptsTypes="ffffffffffffA">
                                      <p:cBhvr>
                                        <p:cTn id="16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10833 C -0.0165 -0.12245 -0.0165 -0.11921 -0.02223 -0.12939 C -0.02483 -0.13842 -0.02118 -0.12777 -0.02622 -0.13588 C -0.02709 -0.13727 -0.02726 -0.13935 -0.02813 -0.14097 C -0.029 -0.14259 -0.03004 -0.14352 -0.03108 -0.1449 C -0.0375 -0.16227 -0.04549 -0.17592 -0.05469 -0.19074 C -0.05591 -0.19606 -0.06129 -0.20324 -0.06545 -0.20509 C -0.06858 -0.2118 -0.07396 -0.21643 -0.07813 -0.22199 C -0.08125 -0.22592 -0.08125 -0.23055 -0.08507 -0.23379 C -0.08698 -0.24259 -0.0842 -0.23217 -0.08993 -0.24305 C -0.09219 -0.24745 -0.09323 -0.25602 -0.0948 -0.26134 C -0.09375 -0.27916 -0.09532 -0.27291 -0.09289 -0.28102 " pathEditMode="relative" ptsTypes="fffffffffffA"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1292225" y="1450975"/>
            <a:ext cx="2420938" cy="923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Витаминная тарелка </a:t>
            </a:r>
          </a:p>
          <a:p>
            <a:pPr algn="ctr"/>
            <a:r>
              <a:rPr lang="ru-RU"/>
              <a:t>на каждый день</a:t>
            </a: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284288" y="2870200"/>
            <a:ext cx="2447925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Культура питания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57525" y="4294188"/>
            <a:ext cx="2463800" cy="90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Ю. Тувим «Овощи»</a:t>
            </a:r>
          </a:p>
          <a:p>
            <a:pPr algn="ctr"/>
            <a:r>
              <a:rPr lang="ru-RU"/>
              <a:t>Умеем ли мы </a:t>
            </a:r>
          </a:p>
          <a:p>
            <a:pPr algn="ctr"/>
            <a:r>
              <a:rPr lang="ru-RU"/>
              <a:t>правильно  питаться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4383088" y="1487488"/>
            <a:ext cx="2420937" cy="923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Как и чем правильно </a:t>
            </a:r>
          </a:p>
          <a:p>
            <a:pPr algn="ctr"/>
            <a:r>
              <a:rPr lang="ru-RU"/>
              <a:t>питаться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4464050" y="2867025"/>
            <a:ext cx="2420938" cy="923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Красный, желтый, </a:t>
            </a:r>
          </a:p>
          <a:p>
            <a:pPr algn="ctr"/>
            <a:r>
              <a:rPr lang="ru-RU"/>
              <a:t>зеленый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1587500" y="347663"/>
            <a:ext cx="5297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«Питание и здоровье»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075" y="4113213"/>
            <a:ext cx="1230313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9463" y="358775"/>
            <a:ext cx="376237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Мое здоровье в моих руках</a:t>
            </a:r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246188" y="1300163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327150" y="2528888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346200" y="3659188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4438650" y="1425575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537075" y="2636838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4411663" y="3883025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030538" y="5165725"/>
            <a:ext cx="2536825" cy="86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704" r="5948"/>
          <a:stretch>
            <a:fillRect/>
          </a:stretch>
        </p:blipFill>
        <p:spPr bwMode="auto">
          <a:xfrm>
            <a:off x="698500" y="4732338"/>
            <a:ext cx="2133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385763"/>
            <a:ext cx="376238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Чтоб забыть про докторов</a:t>
            </a: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219200" y="1819275"/>
            <a:ext cx="2222500" cy="744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4724400" y="1828800"/>
            <a:ext cx="2222500" cy="744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174750" y="3290888"/>
            <a:ext cx="2222500" cy="744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4687888" y="3406775"/>
            <a:ext cx="2222500" cy="7445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00" y="4349750"/>
            <a:ext cx="22240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8638" y="430213"/>
            <a:ext cx="376237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Я и мое ближайшее окружение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00" y="4029075"/>
            <a:ext cx="24749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587500" y="1336675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4679950" y="1363663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994025" y="3111500"/>
            <a:ext cx="2339975" cy="93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8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02613" y="395288"/>
            <a:ext cx="376237" cy="46672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AWJJH2MPE6E2-1585558818-4285</_dlc_DocId>
    <_dlc_DocIdUrl xmlns="4a252ca3-5a62-4c1c-90a6-29f4710e47f8">
      <Url>http://xn--44-6kcadhwnl3cfdx.xn--p1ai/Kostroma_EDU/kos-sch-29/_layouts/15/DocIdRedir.aspx?ID=AWJJH2MPE6E2-1585558818-4285</Url>
      <Description>AWJJH2MPE6E2-1585558818-4285</Description>
    </_dlc_DocIdUrl>
  </documentManagement>
</p:properties>
</file>

<file path=customXml/itemProps1.xml><?xml version="1.0" encoding="utf-8"?>
<ds:datastoreItem xmlns:ds="http://schemas.openxmlformats.org/officeDocument/2006/customXml" ds:itemID="{0FD20F14-741E-4033-821A-0C5F3B4CFC17}"/>
</file>

<file path=customXml/itemProps2.xml><?xml version="1.0" encoding="utf-8"?>
<ds:datastoreItem xmlns:ds="http://schemas.openxmlformats.org/officeDocument/2006/customXml" ds:itemID="{1018186F-C313-4906-865D-0D932566C83C}"/>
</file>

<file path=customXml/itemProps3.xml><?xml version="1.0" encoding="utf-8"?>
<ds:datastoreItem xmlns:ds="http://schemas.openxmlformats.org/officeDocument/2006/customXml" ds:itemID="{788710D9-6EE8-4858-8E0E-BF03699F5663}"/>
</file>

<file path=customXml/itemProps4.xml><?xml version="1.0" encoding="utf-8"?>
<ds:datastoreItem xmlns:ds="http://schemas.openxmlformats.org/officeDocument/2006/customXml" ds:itemID="{DD7060E9-2516-486D-B3CC-34F79089A820}"/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166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Times New Roman</vt:lpstr>
      <vt:lpstr>Wingdings</vt:lpstr>
      <vt:lpstr>Courier New</vt:lpstr>
      <vt:lpstr>Calibri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МЫ ЗА ЗДОРОВЫЙ ОБРАЗ ЖИЗНИ</vt:lpstr>
      <vt:lpstr>Слайд 2</vt:lpstr>
      <vt:lpstr>Слайд 3</vt:lpstr>
      <vt:lpstr>Выбери правильный ответ:</vt:lpstr>
      <vt:lpstr>Соотнеси полезные и вредные продукты:</vt:lpstr>
      <vt:lpstr>Слайд 6</vt:lpstr>
      <vt:lpstr>Мое здоровье в моих руках</vt:lpstr>
      <vt:lpstr>Чтоб забыть про докторов</vt:lpstr>
      <vt:lpstr>Я и мое ближайшее окружение</vt:lpstr>
      <vt:lpstr>«Я грамотный пешеход на дороге»</vt:lpstr>
      <vt:lpstr>«Чрезвычайные происшествия»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Ксюша</cp:lastModifiedBy>
  <cp:revision>10</cp:revision>
  <dcterms:created xsi:type="dcterms:W3CDTF">2014-08-01T19:25:21Z</dcterms:created>
  <dcterms:modified xsi:type="dcterms:W3CDTF">2015-01-27T23:31:41Z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ed0b73d8-334e-44dd-8f68-42834be176bd</vt:lpwstr>
  </property>
</Properties>
</file>