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91F7-B33B-4C55-B304-8E53621B0CB8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A50AC-BFC9-4AD7-B4EE-B8EC31CE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&#1052;&#1077;&#1078;&#1077;&#1074;&#1089;&#1082;&#1080;&#1081;%20&#1088;&#1072;&#1081;&#1086;&#1085;.doc" TargetMode="External"/><Relationship Id="rId13" Type="http://schemas.openxmlformats.org/officeDocument/2006/relationships/hyperlink" Target="&#1050;&#1072;&#1076;&#1099;&#1081;&#1089;&#1082;&#1080;&#1081;%20&#1088;&#1072;&#1081;&#1086;&#1085;.doc" TargetMode="External"/><Relationship Id="rId18" Type="http://schemas.openxmlformats.org/officeDocument/2006/relationships/hyperlink" Target="&#1057;&#1086;&#1083;&#1080;&#1075;&#1072;&#1083;&#1080;&#1095;&#1089;&#1082;&#1080;&#1081;%20&#1088;&#1072;&#1081;&#1086;&#1085;.doc" TargetMode="External"/><Relationship Id="rId26" Type="http://schemas.openxmlformats.org/officeDocument/2006/relationships/hyperlink" Target="&#1053;&#1077;&#1088;&#1077;&#1093;&#1090;&#1089;&#1082;&#1080;&#1081;%20&#1088;&#1072;&#1081;&#1086;&#1085;.doc" TargetMode="External"/><Relationship Id="rId3" Type="http://schemas.openxmlformats.org/officeDocument/2006/relationships/hyperlink" Target="&#1042;&#1086;&#1093;&#1086;&#1084;&#1089;&#1082;&#1080;&#1081;%20&#1088;&#1072;&#1081;&#1086;&#1085;.doc" TargetMode="External"/><Relationship Id="rId21" Type="http://schemas.openxmlformats.org/officeDocument/2006/relationships/hyperlink" Target="&#1041;&#1091;&#1081;&#1089;&#1082;&#1080;&#1081;%20&#1088;&#1072;&#1081;&#1086;&#1085;.doc" TargetMode="External"/><Relationship Id="rId7" Type="http://schemas.openxmlformats.org/officeDocument/2006/relationships/hyperlink" Target="&#1055;&#1099;&#1097;&#1091;&#1075;&#1089;&#1082;&#1080;&#1081;%20&#1088;&#1072;&#1081;&#1086;&#1085;.doc" TargetMode="External"/><Relationship Id="rId12" Type="http://schemas.openxmlformats.org/officeDocument/2006/relationships/hyperlink" Target="&#1052;&#1072;&#1082;&#1072;&#1088;&#1100;&#1077;&#1074;&#1089;&#1082;&#1080;&#1081;%20&#1088;&#1072;&#1081;&#1086;&#1085;.doc" TargetMode="External"/><Relationship Id="rId17" Type="http://schemas.openxmlformats.org/officeDocument/2006/relationships/hyperlink" Target="&#1063;&#1091;&#1093;&#1083;&#1086;&#1084;&#1089;&#1082;&#1080;&#1081;%20&#1088;&#1072;&#1081;&#1086;&#1085;.doc" TargetMode="External"/><Relationship Id="rId25" Type="http://schemas.openxmlformats.org/officeDocument/2006/relationships/hyperlink" Target="&#1050;&#1088;&#1072;&#1089;&#1085;&#1086;&#1089;&#1077;&#1083;&#1100;&#1089;&#1082;&#1080;&#1081;%20&#1088;&#1072;&#1081;&#1086;&#1085;.doc" TargetMode="External"/><Relationship Id="rId2" Type="http://schemas.openxmlformats.org/officeDocument/2006/relationships/image" Target="../media/image1.jpeg"/><Relationship Id="rId16" Type="http://schemas.openxmlformats.org/officeDocument/2006/relationships/hyperlink" Target="&#1055;&#1072;&#1088;&#1092;&#1077;&#1085;&#1100;&#1077;&#1074;&#1089;&#1082;&#1080;&#1081;%20&#1088;&#1072;&#1081;&#1086;&#1085;.doc" TargetMode="External"/><Relationship Id="rId20" Type="http://schemas.openxmlformats.org/officeDocument/2006/relationships/hyperlink" Target="&#1054;&#1089;&#1090;&#1088;&#1086;&#1074;&#1089;&#1082;&#1080;&#1081;%20&#1088;&#1072;&#1081;&#1086;&#1085;.do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1055;&#1086;&#1085;&#1072;&#1079;&#1099;&#1088;&#1077;&#1074;&#1089;&#1082;&#1080;&#1081;%20&#1088;&#1072;&#1081;&#1086;&#1085;.doc" TargetMode="External"/><Relationship Id="rId11" Type="http://schemas.openxmlformats.org/officeDocument/2006/relationships/hyperlink" Target="&#1053;&#1077;&#1081;&#1089;&#1082;&#1080;&#1081;%20&#1088;&#1072;&#1081;&#1086;&#1085;.doc" TargetMode="External"/><Relationship Id="rId24" Type="http://schemas.openxmlformats.org/officeDocument/2006/relationships/hyperlink" Target="&#1050;&#1086;&#1089;&#1090;&#1088;&#1086;&#1084;&#1089;&#1082;&#1086;&#1081;%20&#1088;&#1072;&#1081;&#1086;&#1085;.doc" TargetMode="External"/><Relationship Id="rId5" Type="http://schemas.openxmlformats.org/officeDocument/2006/relationships/hyperlink" Target="&#1054;&#1082;&#1090;&#1103;&#1073;&#1088;&#1100;&#1089;&#1082;&#1080;&#1081;%20&#1088;&#1072;&#1081;&#1086;&#1085;.doc" TargetMode="External"/><Relationship Id="rId15" Type="http://schemas.openxmlformats.org/officeDocument/2006/relationships/hyperlink" Target="&#1040;&#1085;&#1090;&#1088;&#1086;&#1087;&#1086;&#1074;&#1089;&#1082;&#1080;&#1081;%20&#1088;&#1072;&#1081;&#1086;&#1085;.doc" TargetMode="External"/><Relationship Id="rId23" Type="http://schemas.openxmlformats.org/officeDocument/2006/relationships/hyperlink" Target="&#1057;&#1091;&#1076;&#1080;&#1089;&#1083;&#1072;&#1074;&#1089;&#1082;&#1080;&#1081;%20&#1088;&#1072;&#1081;&#1086;&#1085;.doc" TargetMode="External"/><Relationship Id="rId10" Type="http://schemas.openxmlformats.org/officeDocument/2006/relationships/hyperlink" Target="&#1050;&#1086;&#1083;&#1086;&#1075;&#1088;&#1080;&#1074;&#1089;&#1082;&#1080;&#1081;%20&#1088;&#1072;&#1081;&#1086;&#1085;.doc" TargetMode="External"/><Relationship Id="rId19" Type="http://schemas.openxmlformats.org/officeDocument/2006/relationships/hyperlink" Target="&#1043;&#1072;&#1083;&#1080;&#1095;&#1080;&#1089;&#1082;&#1080;&#1081;%20&#1088;&#1072;&#1081;&#1086;&#1085;.doc" TargetMode="External"/><Relationship Id="rId4" Type="http://schemas.openxmlformats.org/officeDocument/2006/relationships/hyperlink" Target="&#1055;&#1072;&#1074;&#1080;&#1085;&#1089;&#1082;&#1080;&#1081;%20&#1088;&#1072;&#1081;&#1086;&#1085;.doc" TargetMode="External"/><Relationship Id="rId9" Type="http://schemas.openxmlformats.org/officeDocument/2006/relationships/hyperlink" Target="&#1052;&#1072;&#1085;&#1090;&#1091;&#1088;&#1086;&#1074;&#1089;&#1082;&#1080;&#1081;%20&#1088;&#1072;&#1081;&#1086;&#1085;.doc" TargetMode="External"/><Relationship Id="rId14" Type="http://schemas.openxmlformats.org/officeDocument/2006/relationships/hyperlink" Target="&#1064;&#1072;&#1088;&#1100;&#1080;&#1085;&#1089;&#1082;&#1080;&#1081;%20&#1088;&#1072;&#1081;&#1086;&#1085;.doc" TargetMode="External"/><Relationship Id="rId22" Type="http://schemas.openxmlformats.org/officeDocument/2006/relationships/hyperlink" Target="&#1057;&#1091;&#1089;&#1072;&#1085;&#1080;&#1085;&#1089;&#1082;&#1080;&#1081;%20&#1088;&#1072;&#1081;&#1086;&#1085;.doc" TargetMode="External"/><Relationship Id="rId27" Type="http://schemas.openxmlformats.org/officeDocument/2006/relationships/hyperlink" Target="&#1043;&#1072;&#1083;&#1080;&#1095;&#1089;&#1082;&#1080;&#1081;%20&#1088;&#1072;&#1081;&#1086;&#1085;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yandse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9144000" cy="5715040"/>
          </a:xfrm>
          <a:prstGeom prst="rect">
            <a:avLst/>
          </a:prstGeom>
        </p:spPr>
      </p:pic>
      <p:sp>
        <p:nvSpPr>
          <p:cNvPr id="15" name="TextBox 14">
            <a:hlinkClick r:id="rId3" action="ppaction://hlinkfile"/>
          </p:cNvPr>
          <p:cNvSpPr txBox="1"/>
          <p:nvPr/>
        </p:nvSpPr>
        <p:spPr>
          <a:xfrm>
            <a:off x="7500958" y="11429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hlinkClick r:id="rId4" action="ppaction://hlinkfile"/>
          </p:cNvPr>
          <p:cNvSpPr txBox="1"/>
          <p:nvPr/>
        </p:nvSpPr>
        <p:spPr>
          <a:xfrm>
            <a:off x="6643702" y="17144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>
            <a:hlinkClick r:id="rId5" action="ppaction://hlinkfile"/>
          </p:cNvPr>
          <p:cNvSpPr txBox="1"/>
          <p:nvPr/>
        </p:nvSpPr>
        <p:spPr>
          <a:xfrm>
            <a:off x="8001024" y="185736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>
            <a:hlinkClick r:id="rId6" action="ppaction://hlinkfile"/>
          </p:cNvPr>
          <p:cNvSpPr txBox="1"/>
          <p:nvPr/>
        </p:nvSpPr>
        <p:spPr>
          <a:xfrm>
            <a:off x="6786578" y="342900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>
            <a:hlinkClick r:id="rId7" action="ppaction://hlinkfile"/>
          </p:cNvPr>
          <p:cNvSpPr txBox="1"/>
          <p:nvPr/>
        </p:nvSpPr>
        <p:spPr>
          <a:xfrm>
            <a:off x="6072198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>
            <a:hlinkClick r:id="rId8" action="ppaction://hlinkfile"/>
          </p:cNvPr>
          <p:cNvSpPr txBox="1"/>
          <p:nvPr/>
        </p:nvSpPr>
        <p:spPr>
          <a:xfrm>
            <a:off x="5357818" y="207167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>
            <a:hlinkClick r:id="rId9" action="ppaction://hlinkfile"/>
          </p:cNvPr>
          <p:cNvSpPr txBox="1"/>
          <p:nvPr/>
        </p:nvSpPr>
        <p:spPr>
          <a:xfrm>
            <a:off x="4929190" y="357187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3" name="TextBox 22">
            <a:hlinkClick r:id="rId10" action="ppaction://hlinkfile"/>
          </p:cNvPr>
          <p:cNvSpPr txBox="1"/>
          <p:nvPr/>
        </p:nvSpPr>
        <p:spPr>
          <a:xfrm>
            <a:off x="4143372" y="214311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>
            <a:hlinkClick r:id="rId11" action="ppaction://hlinkfile"/>
          </p:cNvPr>
          <p:cNvSpPr txBox="1"/>
          <p:nvPr/>
        </p:nvSpPr>
        <p:spPr>
          <a:xfrm>
            <a:off x="4357686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5" name="TextBox 24">
            <a:hlinkClick r:id="rId12" action="ppaction://hlinkfile"/>
          </p:cNvPr>
          <p:cNvSpPr txBox="1"/>
          <p:nvPr/>
        </p:nvSpPr>
        <p:spPr>
          <a:xfrm>
            <a:off x="4071934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6" name="TextBox 25">
            <a:hlinkClick r:id="rId13" action="ppaction://hlinkfile"/>
          </p:cNvPr>
          <p:cNvSpPr txBox="1"/>
          <p:nvPr/>
        </p:nvSpPr>
        <p:spPr>
          <a:xfrm>
            <a:off x="3000364" y="50006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0" name="TextBox 39">
            <a:hlinkClick r:id="rId14" action="ppaction://hlinkfile"/>
          </p:cNvPr>
          <p:cNvSpPr txBox="1"/>
          <p:nvPr/>
        </p:nvSpPr>
        <p:spPr>
          <a:xfrm>
            <a:off x="6286512" y="314324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1" name="TextBox 40">
            <a:hlinkClick r:id="rId14" action="ppaction://hlinkfile"/>
          </p:cNvPr>
          <p:cNvSpPr txBox="1"/>
          <p:nvPr/>
        </p:nvSpPr>
        <p:spPr>
          <a:xfrm>
            <a:off x="6215074" y="307181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2" name="TextBox 41">
            <a:hlinkClick r:id="rId9" action="ppaction://hlinkfile"/>
          </p:cNvPr>
          <p:cNvSpPr txBox="1"/>
          <p:nvPr/>
        </p:nvSpPr>
        <p:spPr>
          <a:xfrm>
            <a:off x="5000628" y="342900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5" name="TextBox 44">
            <a:hlinkClick r:id="rId5" action="ppaction://hlinkfile"/>
          </p:cNvPr>
          <p:cNvSpPr txBox="1"/>
          <p:nvPr/>
        </p:nvSpPr>
        <p:spPr>
          <a:xfrm>
            <a:off x="8001024" y="171448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6" name="TextBox 45">
            <a:hlinkClick r:id="rId8" action="ppaction://hlinkfile"/>
          </p:cNvPr>
          <p:cNvSpPr txBox="1"/>
          <p:nvPr/>
        </p:nvSpPr>
        <p:spPr>
          <a:xfrm>
            <a:off x="5429256" y="192880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2" name="TextBox 51">
            <a:hlinkClick r:id="rId13" action="ppaction://hlinkfile"/>
          </p:cNvPr>
          <p:cNvSpPr txBox="1"/>
          <p:nvPr/>
        </p:nvSpPr>
        <p:spPr>
          <a:xfrm>
            <a:off x="3071802" y="485776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4" name="TextBox 53">
            <a:hlinkClick r:id="rId10" action="ppaction://hlinkfile"/>
          </p:cNvPr>
          <p:cNvSpPr txBox="1"/>
          <p:nvPr/>
        </p:nvSpPr>
        <p:spPr>
          <a:xfrm>
            <a:off x="4286248" y="19288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5" name="TextBox 54">
            <a:hlinkClick r:id="rId11" action="ppaction://hlinkfile"/>
          </p:cNvPr>
          <p:cNvSpPr txBox="1"/>
          <p:nvPr/>
        </p:nvSpPr>
        <p:spPr>
          <a:xfrm>
            <a:off x="4500562" y="32146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6" name="TextBox 55">
            <a:hlinkClick r:id="rId12" action="ppaction://hlinkfile"/>
          </p:cNvPr>
          <p:cNvSpPr txBox="1"/>
          <p:nvPr/>
        </p:nvSpPr>
        <p:spPr>
          <a:xfrm>
            <a:off x="4214810" y="471488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7" name="TextBox 56">
            <a:hlinkClick r:id="rId15" action="ppaction://hlinkfile"/>
          </p:cNvPr>
          <p:cNvSpPr txBox="1"/>
          <p:nvPr/>
        </p:nvSpPr>
        <p:spPr>
          <a:xfrm>
            <a:off x="2857488" y="40719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8" name="TextBox 57">
            <a:hlinkClick r:id="rId16" action="ppaction://hlinkfile"/>
          </p:cNvPr>
          <p:cNvSpPr txBox="1"/>
          <p:nvPr/>
        </p:nvSpPr>
        <p:spPr>
          <a:xfrm>
            <a:off x="3428992" y="29289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rot="10800000">
            <a:off x="1500166" y="1857364"/>
            <a:ext cx="71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hlinkClick r:id="rId17" action="ppaction://hlinkfile"/>
          </p:cNvPr>
          <p:cNvSpPr txBox="1"/>
          <p:nvPr/>
        </p:nvSpPr>
        <p:spPr>
          <a:xfrm>
            <a:off x="3071802" y="200024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6" name="TextBox 65">
            <a:hlinkClick r:id="rId18" action="ppaction://hlinkfile"/>
          </p:cNvPr>
          <p:cNvSpPr txBox="1"/>
          <p:nvPr/>
        </p:nvSpPr>
        <p:spPr>
          <a:xfrm>
            <a:off x="1928794" y="178592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7" name="TextBox 66">
            <a:hlinkClick r:id="rId19" action="ppaction://hlinkfile"/>
          </p:cNvPr>
          <p:cNvSpPr txBox="1"/>
          <p:nvPr/>
        </p:nvSpPr>
        <p:spPr>
          <a:xfrm>
            <a:off x="2000232" y="328612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8" name="TextBox 67">
            <a:hlinkClick r:id="rId20" action="ppaction://hlinkfile"/>
          </p:cNvPr>
          <p:cNvSpPr txBox="1"/>
          <p:nvPr/>
        </p:nvSpPr>
        <p:spPr>
          <a:xfrm>
            <a:off x="2071670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9" name="TextBox 68">
            <a:hlinkClick r:id="rId21" action="ppaction://hlinkfile"/>
          </p:cNvPr>
          <p:cNvSpPr txBox="1"/>
          <p:nvPr/>
        </p:nvSpPr>
        <p:spPr>
          <a:xfrm>
            <a:off x="1214414" y="27146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0" name="TextBox 69">
            <a:hlinkClick r:id="rId22" action="ppaction://hlinkfile"/>
          </p:cNvPr>
          <p:cNvSpPr txBox="1"/>
          <p:nvPr/>
        </p:nvSpPr>
        <p:spPr>
          <a:xfrm>
            <a:off x="1071538" y="385762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1" name="TextBox 70">
            <a:hlinkClick r:id="rId23" action="ppaction://hlinkfile"/>
          </p:cNvPr>
          <p:cNvSpPr txBox="1"/>
          <p:nvPr/>
        </p:nvSpPr>
        <p:spPr>
          <a:xfrm>
            <a:off x="1285852" y="442913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2" name="TextBox 71">
            <a:hlinkClick r:id="rId24" action="ppaction://hlinkfile"/>
          </p:cNvPr>
          <p:cNvSpPr txBox="1"/>
          <p:nvPr/>
        </p:nvSpPr>
        <p:spPr>
          <a:xfrm>
            <a:off x="285720" y="421481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3" name="TextBox 72">
            <a:hlinkClick r:id="rId25" action="ppaction://hlinkfile"/>
          </p:cNvPr>
          <p:cNvSpPr txBox="1"/>
          <p:nvPr/>
        </p:nvSpPr>
        <p:spPr>
          <a:xfrm>
            <a:off x="857224" y="50720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4" name="TextBox 73">
            <a:hlinkClick r:id="rId26" action="ppaction://hlinkfile"/>
          </p:cNvPr>
          <p:cNvSpPr txBox="1"/>
          <p:nvPr/>
        </p:nvSpPr>
        <p:spPr>
          <a:xfrm>
            <a:off x="0" y="5429264"/>
            <a:ext cx="10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8" name="TextBox 37">
            <a:hlinkClick r:id="rId27" action="ppaction://hlinkfile"/>
          </p:cNvPr>
          <p:cNvSpPr txBox="1"/>
          <p:nvPr/>
        </p:nvSpPr>
        <p:spPr>
          <a:xfrm>
            <a:off x="1979712" y="32849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AWJJH2MPE6E2-1585558818-3399</_dlc_DocId>
    <_dlc_DocIdUrl xmlns="4a252ca3-5a62-4c1c-90a6-29f4710e47f8">
      <Url>http://edu-sps.koiro.local/Kostroma_EDU/kos-sch-29/_layouts/15/DocIdRedir.aspx?ID=AWJJH2MPE6E2-1585558818-3399</Url>
      <Description>AWJJH2MPE6E2-1585558818-3399</Description>
    </_dlc_DocIdUrl>
  </documentManagement>
</p:properties>
</file>

<file path=customXml/itemProps1.xml><?xml version="1.0" encoding="utf-8"?>
<ds:datastoreItem xmlns:ds="http://schemas.openxmlformats.org/officeDocument/2006/customXml" ds:itemID="{23763D84-7B7C-4ECB-B194-C430FAF00B03}"/>
</file>

<file path=customXml/itemProps2.xml><?xml version="1.0" encoding="utf-8"?>
<ds:datastoreItem xmlns:ds="http://schemas.openxmlformats.org/officeDocument/2006/customXml" ds:itemID="{18E29F8F-C763-4A4F-A67D-2ABC38625BFC}"/>
</file>

<file path=customXml/itemProps3.xml><?xml version="1.0" encoding="utf-8"?>
<ds:datastoreItem xmlns:ds="http://schemas.openxmlformats.org/officeDocument/2006/customXml" ds:itemID="{D28FCF19-C855-4109-BB05-B68F3D686557}"/>
</file>

<file path=customXml/itemProps4.xml><?xml version="1.0" encoding="utf-8"?>
<ds:datastoreItem xmlns:ds="http://schemas.openxmlformats.org/officeDocument/2006/customXml" ds:itemID="{9E14DF77-5DFC-487F-ABAB-5C65F0D0728D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админ</cp:lastModifiedBy>
  <cp:revision>11</cp:revision>
  <dcterms:created xsi:type="dcterms:W3CDTF">2013-03-20T18:44:11Z</dcterms:created>
  <dcterms:modified xsi:type="dcterms:W3CDTF">2013-03-22T06:46:48Z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0529588d-1952-4f8e-b7ae-8842502aed52</vt:lpwstr>
  </property>
</Properties>
</file>