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0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36A3A-1F21-4F65-B028-9D0DD9F0CF81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6ED54-F0B4-4B44-8569-6715938B29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ED54-F0B4-4B44-8569-6715938B292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9F640D-BFBE-4EB7-A564-8F4E2A766EB2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FF399C-DAF6-4DA9-9607-E386F4D12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380312" cy="6005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Улика №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Живет у нас в лесу птица. Это птица с </a:t>
            </a:r>
            <a:r>
              <a:rPr lang="ru-RU" dirty="0" err="1" smtClean="0"/>
              <a:t>пестринками</a:t>
            </a:r>
            <a:r>
              <a:rPr lang="ru-RU" dirty="0" smtClean="0"/>
              <a:t>, а на затылке у нее перышки. У птицы клюв.</a:t>
            </a:r>
          </a:p>
          <a:p>
            <a:endParaRPr lang="ru-RU" dirty="0" smtClean="0"/>
          </a:p>
          <a:p>
            <a:r>
              <a:rPr lang="ru-RU" dirty="0" smtClean="0"/>
              <a:t>Живет у нас в лесу необычная птица. Это черная птица с белыми </a:t>
            </a:r>
            <a:r>
              <a:rPr lang="ru-RU" dirty="0" err="1" smtClean="0"/>
              <a:t>пестринками</a:t>
            </a:r>
            <a:r>
              <a:rPr lang="ru-RU" dirty="0" smtClean="0"/>
              <a:t>, а на затылке у нее яркие, красные перышки. У птицы сильный острый прямой клюв.</a:t>
            </a:r>
          </a:p>
        </p:txBody>
      </p:sp>
      <p:pic>
        <p:nvPicPr>
          <p:cNvPr id="4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01208"/>
            <a:ext cx="1537267" cy="125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Согласуйте данные прилагательные с существительными, запишите полученные словосочетания. Определите род, число и падеж прилагательных.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3356992"/>
          <a:ext cx="6624736" cy="29443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12368"/>
                <a:gridCol w="331236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Солнце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яркий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веселое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Весна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теплые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По аллее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зеленая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У деревьев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Ветер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свежие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21632"/>
            <a:ext cx="1512168" cy="123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Согласуйте данные прилагательные с существительными, запишите полученные словосочетания. Определите род, число и падеж прилагательных.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7" y="3356992"/>
          <a:ext cx="7776864" cy="29443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2288"/>
                <a:gridCol w="2592288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Солнце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яркое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Ср.р., ед.ч., им.п.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веселые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Мн.ч., им.п.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Весна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теплая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Ж.р.,</a:t>
                      </a:r>
                      <a:r>
                        <a:rPr lang="ru-RU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ед.ч., им.п.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По аллее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зеленой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Ж.р., ед.ч., д.п.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У деревьев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высоких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Мн.ч., р.п.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Ветер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свежий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М.р., ед.ч., им.п.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14615"/>
            <a:ext cx="1152128" cy="93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Составьте 2 предложения из полученных словосочетаний. Определите синтаксическую роль.</a:t>
            </a:r>
          </a:p>
          <a:p>
            <a:endParaRPr lang="ru-RU" dirty="0"/>
          </a:p>
        </p:txBody>
      </p:sp>
      <p:pic>
        <p:nvPicPr>
          <p:cNvPr id="37890" name="Picture 2" descr="http://funforkids.ru/art/spring/spring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4762500" cy="3571875"/>
          </a:xfrm>
          <a:prstGeom prst="rect">
            <a:avLst/>
          </a:prstGeom>
          <a:noFill/>
        </p:spPr>
      </p:pic>
      <p:pic>
        <p:nvPicPr>
          <p:cNvPr id="5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1979712" cy="161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детектива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4505704" cy="4800600"/>
          </a:xfrm>
        </p:spPr>
        <p:txBody>
          <a:bodyPr/>
          <a:lstStyle/>
          <a:p>
            <a:r>
              <a:rPr lang="ru-RU" dirty="0" smtClean="0"/>
              <a:t>Создать текст на тему «Весна». </a:t>
            </a:r>
          </a:p>
          <a:p>
            <a:r>
              <a:rPr lang="ru-RU" dirty="0" smtClean="0"/>
              <a:t>Он должен состоять из 5-6 предложений. </a:t>
            </a:r>
          </a:p>
          <a:p>
            <a:r>
              <a:rPr lang="ru-RU" dirty="0" smtClean="0"/>
              <a:t>Но в тексте должно быть не менее </a:t>
            </a:r>
            <a:r>
              <a:rPr lang="ru-RU" sz="4000" b="1" dirty="0" smtClean="0"/>
              <a:t>5 </a:t>
            </a:r>
            <a:r>
              <a:rPr lang="ru-RU" dirty="0" smtClean="0"/>
              <a:t>прилагательных. </a:t>
            </a:r>
          </a:p>
          <a:p>
            <a:endParaRPr lang="ru-RU" dirty="0"/>
          </a:p>
        </p:txBody>
      </p:sp>
      <p:pic>
        <p:nvPicPr>
          <p:cNvPr id="40962" name="Picture 2" descr="https://i.pinimg.com/736x/ed/93/3a/ed933a03b525f4d0a95afbe20a680f2f--lapbook-jars.jpg?b=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132856"/>
            <a:ext cx="3122989" cy="4392488"/>
          </a:xfrm>
          <a:prstGeom prst="rect">
            <a:avLst/>
          </a:prstGeom>
          <a:noFill/>
        </p:spPr>
      </p:pic>
      <p:pic>
        <p:nvPicPr>
          <p:cNvPr id="5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1979712" cy="161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dirty="0" smtClean="0"/>
              <a:t>№ 1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№ 2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№ 3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27784" y="1412776"/>
          <a:ext cx="6096000" cy="828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Б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В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А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А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784" y="3140968"/>
          <a:ext cx="6096000" cy="828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В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А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А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В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А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55776" y="4869160"/>
          <a:ext cx="6096000" cy="828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А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А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В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Б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Выучить определение</a:t>
            </a:r>
          </a:p>
          <a:p>
            <a:r>
              <a:rPr lang="ru-RU" dirty="0" smtClean="0"/>
              <a:t>На «3» – упр.572</a:t>
            </a:r>
          </a:p>
          <a:p>
            <a:r>
              <a:rPr lang="ru-RU" dirty="0" smtClean="0"/>
              <a:t>На «4-5» – составить текст с использованием прилагательных на тему «Погода» (описание погоды одного дня) (в помощь упр. 573)</a:t>
            </a:r>
            <a:endParaRPr lang="ru-RU" dirty="0"/>
          </a:p>
        </p:txBody>
      </p:sp>
      <p:pic>
        <p:nvPicPr>
          <p:cNvPr id="4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85184"/>
            <a:ext cx="1979712" cy="161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dlyarazvitiya.ru/wp-content/uploads/2018/02/cyplyo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0"/>
            <a:ext cx="6069025" cy="6858000"/>
          </a:xfrm>
          <a:prstGeom prst="rect">
            <a:avLst/>
          </a:prstGeom>
          <a:noFill/>
        </p:spPr>
      </p:pic>
      <p:pic>
        <p:nvPicPr>
          <p:cNvPr id="2060" name="Picture 12" descr="http://sungir.ru/wp-content/gallery/chukovsky/ziplenok/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0"/>
            <a:ext cx="6619691" cy="6858000"/>
          </a:xfrm>
          <a:prstGeom prst="rect">
            <a:avLst/>
          </a:prstGeom>
          <a:noFill/>
        </p:spPr>
      </p:pic>
      <p:pic>
        <p:nvPicPr>
          <p:cNvPr id="2056" name="Picture 8" descr="http://sungir.ru/wp-content/gallery/chukovsky/ziplenok/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0"/>
            <a:ext cx="6268739" cy="6858000"/>
          </a:xfrm>
          <a:prstGeom prst="rect">
            <a:avLst/>
          </a:prstGeom>
          <a:noFill/>
        </p:spPr>
      </p:pic>
      <p:pic>
        <p:nvPicPr>
          <p:cNvPr id="2058" name="Picture 10" descr="https://dlyarazvitiya.ru/wp-content/uploads/2018/02/cyplyonok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-40656"/>
            <a:ext cx="6192688" cy="6898656"/>
          </a:xfrm>
          <a:prstGeom prst="rect">
            <a:avLst/>
          </a:prstGeom>
          <a:noFill/>
        </p:spPr>
      </p:pic>
      <p:pic>
        <p:nvPicPr>
          <p:cNvPr id="2054" name="Picture 6" descr="https://www.bankreceptov.ru/picture/chick-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0"/>
            <a:ext cx="6552728" cy="6771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412776"/>
            <a:ext cx="7200800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u="sng" dirty="0" smtClean="0"/>
              <a:t>Цель урока: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200" dirty="0" smtClean="0"/>
              <a:t>Подготовиться к диктанту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200" dirty="0" smtClean="0"/>
              <a:t>Обобщить сведения о прилагательном, применять их на практике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200" dirty="0" smtClean="0"/>
              <a:t>Выучить определение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sz="3200" dirty="0" smtClean="0"/>
              <a:t>Узнать, что такое имя прилагательное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4357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>
              <a:buNone/>
            </a:pPr>
            <a:r>
              <a:rPr lang="ru-RU" sz="3600" b="1" u="sng" dirty="0" smtClean="0"/>
              <a:t>План урока: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Роль прилагательного в речи.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Определение имени прилагательного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Морфологические признаки имени прилагательного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Подведение итогов урока 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Синтаксическая роль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Применение знаний на практике.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Имя прилагательное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259632" y="1484784"/>
            <a:ext cx="7498080" cy="4357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урока:</a:t>
            </a:r>
          </a:p>
          <a:p>
            <a:pPr marL="596646" indent="-51435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200" dirty="0" smtClean="0"/>
              <a:t>2. Определение </a:t>
            </a:r>
            <a:r>
              <a:rPr lang="ru-RU" sz="3200" dirty="0"/>
              <a:t>имени прилагательного</a:t>
            </a:r>
          </a:p>
          <a:p>
            <a:pPr marL="596646" indent="-51435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200" dirty="0" smtClean="0"/>
              <a:t>3. Морфологические </a:t>
            </a:r>
            <a:r>
              <a:rPr lang="ru-RU" sz="3200" dirty="0"/>
              <a:t>признаки имени прилагательного</a:t>
            </a:r>
          </a:p>
          <a:p>
            <a:pPr marL="596646" indent="-51435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200" dirty="0" smtClean="0"/>
              <a:t>5. Синтаксическая </a:t>
            </a:r>
            <a:r>
              <a:rPr lang="ru-RU" sz="3200" dirty="0"/>
              <a:t>роль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Роль прилагательного в речи.</a:t>
            </a:r>
          </a:p>
          <a:p>
            <a:pPr marL="596646" indent="-51435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200" dirty="0" smtClean="0"/>
              <a:t>6. Применение </a:t>
            </a:r>
            <a:r>
              <a:rPr lang="ru-RU" sz="3200" dirty="0"/>
              <a:t>знаний на практике.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Подведение итогов урока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Улика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47800"/>
            <a:ext cx="4145664" cy="48006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 smtClean="0"/>
              <a:t>Большое, красивое, зеленое дерево. </a:t>
            </a:r>
          </a:p>
          <a:p>
            <a:endParaRPr lang="ru-RU" dirty="0" smtClean="0"/>
          </a:p>
          <a:p>
            <a:r>
              <a:rPr lang="ru-RU" dirty="0" smtClean="0"/>
              <a:t>Прилагательное - это самостоятельная или служебная часть речи? Почему? Она имеет значение? </a:t>
            </a:r>
          </a:p>
          <a:p>
            <a:endParaRPr lang="ru-RU" dirty="0"/>
          </a:p>
        </p:txBody>
      </p:sp>
      <p:pic>
        <p:nvPicPr>
          <p:cNvPr id="33794" name="Picture 2" descr="https://im0-tub-ru.yandex.net/i?id=2b25df4ffaba3f9b58bcabf3ec141325-l&amp;n=13"/>
          <p:cNvPicPr>
            <a:picLocks noChangeAspect="1" noChangeArrowheads="1"/>
          </p:cNvPicPr>
          <p:nvPr/>
        </p:nvPicPr>
        <p:blipFill>
          <a:blip r:embed="rId3" cstate="print"/>
          <a:srcRect l="13636" r="8636"/>
          <a:stretch>
            <a:fillRect/>
          </a:stretch>
        </p:blipFill>
        <p:spPr bwMode="auto">
          <a:xfrm>
            <a:off x="971600" y="1772816"/>
            <a:ext cx="4104456" cy="3960440"/>
          </a:xfrm>
          <a:prstGeom prst="rect">
            <a:avLst/>
          </a:prstGeom>
          <a:noFill/>
        </p:spPr>
      </p:pic>
      <p:pic>
        <p:nvPicPr>
          <p:cNvPr id="6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1979712" cy="161099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220072" y="3645024"/>
            <a:ext cx="360040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Прилагательное – самостоятельная  часть речи.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Обозначает признак предмета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Улика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Добрый, смелый, честный человек. Лисья шуба.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 какие вопросы отвечает прилагательное?</a:t>
            </a:r>
          </a:p>
          <a:p>
            <a:endParaRPr lang="ru-RU" dirty="0"/>
          </a:p>
        </p:txBody>
      </p:sp>
      <p:pic>
        <p:nvPicPr>
          <p:cNvPr id="4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1979712" cy="161099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220072" y="3717032"/>
            <a:ext cx="360040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Какой? Какая? Какое</a:t>
            </a:r>
            <a:r>
              <a:rPr lang="ru-RU" sz="2800" dirty="0" smtClean="0">
                <a:solidFill>
                  <a:schemeClr val="tx1"/>
                </a:solidFill>
              </a:rPr>
              <a:t>?</a:t>
            </a:r>
            <a:r>
              <a:rPr lang="ru-RU" sz="2800" dirty="0" smtClean="0">
                <a:solidFill>
                  <a:schemeClr val="tx1"/>
                </a:solidFill>
              </a:rPr>
              <a:t> какие?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Чей? Чья? Чьё? Чьи?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1979712" cy="16109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Улика №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447800"/>
            <a:ext cx="7242008" cy="4800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Яркое солнце, смелый человек, красный плащ, веселые дети. Красного солнца, смелому человеку, красным плащом, о смелых детях.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Какие </a:t>
            </a:r>
            <a:r>
              <a:rPr lang="ru-RU" dirty="0" smtClean="0"/>
              <a:t>особенности прилагательного вы заметили?</a:t>
            </a:r>
          </a:p>
        </p:txBody>
      </p:sp>
      <p:pic>
        <p:nvPicPr>
          <p:cNvPr id="31746" name="Picture 2" descr="https://silaoberega.ru/wp-content/uploads/2018/06/sol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2448271" cy="244827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364088" y="4149080"/>
            <a:ext cx="331236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Сочетается с существительным.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Изменяется по родам, числам и падежам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Улика №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Мне нравятся </a:t>
            </a:r>
            <a:r>
              <a:rPr lang="ru-RU" sz="4000" u="wavy" dirty="0" smtClean="0"/>
              <a:t>честные, искренние</a:t>
            </a:r>
            <a:r>
              <a:rPr lang="ru-RU" sz="4000" dirty="0" smtClean="0"/>
              <a:t> люди. </a:t>
            </a:r>
          </a:p>
          <a:p>
            <a:pPr algn="ctr"/>
            <a:r>
              <a:rPr lang="ru-RU" sz="4000" dirty="0" smtClean="0"/>
              <a:t>Мой брат </a:t>
            </a:r>
            <a:r>
              <a:rPr lang="ru-RU" sz="4000" u="dbl" dirty="0" smtClean="0"/>
              <a:t>способный. </a:t>
            </a:r>
          </a:p>
          <a:p>
            <a:endParaRPr lang="ru-RU" u="dbl" dirty="0" smtClean="0"/>
          </a:p>
          <a:p>
            <a:r>
              <a:rPr lang="ru-RU" dirty="0" smtClean="0"/>
              <a:t>Каким членом предложения может быть прилагательное?</a:t>
            </a:r>
            <a:r>
              <a:rPr lang="ru-RU" u="dbl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www.rprclan.com/media/kunena/attachments/583/detective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1979712" cy="1610991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4509120"/>
            <a:ext cx="324036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Определение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Сказуемое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E87B2C-EFF0-4AA2-AC12-40F64BED1914}"/>
</file>

<file path=customXml/itemProps2.xml><?xml version="1.0" encoding="utf-8"?>
<ds:datastoreItem xmlns:ds="http://schemas.openxmlformats.org/officeDocument/2006/customXml" ds:itemID="{D0A03DCC-85F1-42FA-8F06-2223D7086293}"/>
</file>

<file path=customXml/itemProps3.xml><?xml version="1.0" encoding="utf-8"?>
<ds:datastoreItem xmlns:ds="http://schemas.openxmlformats.org/officeDocument/2006/customXml" ds:itemID="{BBC57C2A-6DF4-482C-9975-E33089ACFBD8}"/>
</file>

<file path=customXml/itemProps4.xml><?xml version="1.0" encoding="utf-8"?>
<ds:datastoreItem xmlns:ds="http://schemas.openxmlformats.org/officeDocument/2006/customXml" ds:itemID="{5F88F29F-F072-4E3C-B9D0-5ED8934B8380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505</Words>
  <Application>Microsoft Office PowerPoint</Application>
  <PresentationFormat>Экран (4:3)</PresentationFormat>
  <Paragraphs>134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Имя прилагательное</vt:lpstr>
      <vt:lpstr>Имя прилагательное</vt:lpstr>
      <vt:lpstr>Имя прилагательное</vt:lpstr>
      <vt:lpstr>Улика № 1</vt:lpstr>
      <vt:lpstr>Улика № 2</vt:lpstr>
      <vt:lpstr>Улика № 3</vt:lpstr>
      <vt:lpstr>Улика № 4</vt:lpstr>
      <vt:lpstr>Улика № 5</vt:lpstr>
      <vt:lpstr>Доказательство № 1</vt:lpstr>
      <vt:lpstr>Доказательство № 1</vt:lpstr>
      <vt:lpstr>Доказательство № 2</vt:lpstr>
      <vt:lpstr>Отчет детектива</vt:lpstr>
      <vt:lpstr>Тест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Юрьевна</dc:creator>
  <cp:lastModifiedBy>Ольга Юрьевна</cp:lastModifiedBy>
  <cp:revision>13</cp:revision>
  <dcterms:created xsi:type="dcterms:W3CDTF">2019-03-09T21:14:43Z</dcterms:created>
  <dcterms:modified xsi:type="dcterms:W3CDTF">2019-03-13T18:47:37Z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</Properties>
</file>