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86" r:id="rId3"/>
    <p:sldId id="306" r:id="rId4"/>
    <p:sldId id="287" r:id="rId5"/>
    <p:sldId id="305" r:id="rId6"/>
    <p:sldId id="299" r:id="rId7"/>
    <p:sldId id="300" r:id="rId8"/>
    <p:sldId id="301" r:id="rId9"/>
    <p:sldId id="294" r:id="rId10"/>
    <p:sldId id="295" r:id="rId11"/>
    <p:sldId id="296" r:id="rId12"/>
    <p:sldId id="297" r:id="rId13"/>
    <p:sldId id="298" r:id="rId14"/>
    <p:sldId id="302" r:id="rId15"/>
    <p:sldId id="303" r:id="rId16"/>
    <p:sldId id="312" r:id="rId17"/>
  </p:sldIdLst>
  <p:sldSz cx="9144000" cy="6858000" type="screen4x3"/>
  <p:notesSz cx="6815138" cy="9945688"/>
  <p:custDataLst>
    <p:tags r:id="rId19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45A1"/>
    <a:srgbClr val="09B711"/>
    <a:srgbClr val="CCCC00"/>
    <a:srgbClr val="4B285E"/>
    <a:srgbClr val="83037D"/>
    <a:srgbClr val="B404AC"/>
    <a:srgbClr val="FF9966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40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62E280-3818-4607-9BC3-724673F1C7C7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2972EF-1BC2-48BE-9996-8F8E851A9F50}">
      <dgm:prSet phldrT="[Текст]"/>
      <dgm:spPr>
        <a:solidFill>
          <a:srgbClr val="FF9966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Нормативы </a:t>
          </a:r>
          <a:endParaRPr lang="ru-RU" dirty="0">
            <a:solidFill>
              <a:schemeClr val="tx1"/>
            </a:solidFill>
          </a:endParaRPr>
        </a:p>
      </dgm:t>
    </dgm:pt>
    <dgm:pt modelId="{3F5118CF-DC12-4CFB-8F00-3CEEB6E12B39}" type="parTrans" cxnId="{A5B2B105-E787-4C0D-93D1-7DC3CA14D9F0}">
      <dgm:prSet/>
      <dgm:spPr/>
      <dgm:t>
        <a:bodyPr/>
        <a:lstStyle/>
        <a:p>
          <a:endParaRPr lang="ru-RU"/>
        </a:p>
      </dgm:t>
    </dgm:pt>
    <dgm:pt modelId="{D72B41FB-3A6A-4EB3-8E7E-0AEB1300B05A}" type="sibTrans" cxnId="{A5B2B105-E787-4C0D-93D1-7DC3CA14D9F0}">
      <dgm:prSet/>
      <dgm:spPr/>
      <dgm:t>
        <a:bodyPr/>
        <a:lstStyle/>
        <a:p>
          <a:endParaRPr lang="ru-RU"/>
        </a:p>
      </dgm:t>
    </dgm:pt>
    <dgm:pt modelId="{982B1FA9-1073-4C03-9A99-FE35233864DE}">
      <dgm:prSet phldrT="[Текст]"/>
      <dgm:spPr>
        <a:solidFill>
          <a:srgbClr val="FFFF0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Критерии процессов</a:t>
          </a:r>
          <a:endParaRPr lang="ru-RU" dirty="0">
            <a:solidFill>
              <a:schemeClr val="tx1"/>
            </a:solidFill>
          </a:endParaRPr>
        </a:p>
      </dgm:t>
    </dgm:pt>
    <dgm:pt modelId="{E5088290-7830-4568-9014-FC35BE6C819B}" type="parTrans" cxnId="{F91143F6-FC8C-4F9F-AA10-D06EA7CBCE3A}">
      <dgm:prSet/>
      <dgm:spPr/>
      <dgm:t>
        <a:bodyPr/>
        <a:lstStyle/>
        <a:p>
          <a:endParaRPr lang="ru-RU"/>
        </a:p>
      </dgm:t>
    </dgm:pt>
    <dgm:pt modelId="{0C74291E-AFB1-419C-84F8-7A1BA768BB4F}" type="sibTrans" cxnId="{F91143F6-FC8C-4F9F-AA10-D06EA7CBCE3A}">
      <dgm:prSet/>
      <dgm:spPr/>
      <dgm:t>
        <a:bodyPr/>
        <a:lstStyle/>
        <a:p>
          <a:endParaRPr lang="ru-RU"/>
        </a:p>
      </dgm:t>
    </dgm:pt>
    <dgm:pt modelId="{84A7D383-C0D9-4D36-BC05-37CFBF403FE3}">
      <dgm:prSet phldrT="[Текст]"/>
      <dgm:spPr>
        <a:solidFill>
          <a:srgbClr val="FFC00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Критерии условий</a:t>
          </a:r>
          <a:endParaRPr lang="ru-RU" dirty="0">
            <a:solidFill>
              <a:schemeClr val="tx1"/>
            </a:solidFill>
          </a:endParaRPr>
        </a:p>
      </dgm:t>
    </dgm:pt>
    <dgm:pt modelId="{024D9426-3293-422E-9B4A-65F82C6E212B}" type="parTrans" cxnId="{63C2A684-0CE1-4197-820B-D30AC107E595}">
      <dgm:prSet/>
      <dgm:spPr/>
      <dgm:t>
        <a:bodyPr/>
        <a:lstStyle/>
        <a:p>
          <a:endParaRPr lang="ru-RU"/>
        </a:p>
      </dgm:t>
    </dgm:pt>
    <dgm:pt modelId="{F8E19778-883C-4460-A377-21E9A54E17EF}" type="sibTrans" cxnId="{63C2A684-0CE1-4197-820B-D30AC107E595}">
      <dgm:prSet/>
      <dgm:spPr/>
      <dgm:t>
        <a:bodyPr/>
        <a:lstStyle/>
        <a:p>
          <a:endParaRPr lang="ru-RU"/>
        </a:p>
      </dgm:t>
    </dgm:pt>
    <dgm:pt modelId="{65439428-7193-4467-98CC-E4858EAED9C6}">
      <dgm:prSet phldrT="[Текст]"/>
      <dgm:spPr>
        <a:solidFill>
          <a:srgbClr val="CCCC0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Критерии процедур</a:t>
          </a:r>
          <a:endParaRPr lang="ru-RU" dirty="0">
            <a:solidFill>
              <a:schemeClr val="tx1"/>
            </a:solidFill>
          </a:endParaRPr>
        </a:p>
      </dgm:t>
    </dgm:pt>
    <dgm:pt modelId="{C1649572-7E06-4292-907D-C551913EF5E0}" type="parTrans" cxnId="{D6B817A1-14B8-4E42-A43E-22E751A64AEC}">
      <dgm:prSet/>
      <dgm:spPr/>
      <dgm:t>
        <a:bodyPr/>
        <a:lstStyle/>
        <a:p>
          <a:endParaRPr lang="ru-RU"/>
        </a:p>
      </dgm:t>
    </dgm:pt>
    <dgm:pt modelId="{98BFE9F0-B991-42BF-999D-801BB7B40341}" type="sibTrans" cxnId="{D6B817A1-14B8-4E42-A43E-22E751A64AEC}">
      <dgm:prSet/>
      <dgm:spPr/>
      <dgm:t>
        <a:bodyPr/>
        <a:lstStyle/>
        <a:p>
          <a:endParaRPr lang="ru-RU"/>
        </a:p>
      </dgm:t>
    </dgm:pt>
    <dgm:pt modelId="{3350FFBA-6349-4274-9109-E3CBB8EE53B1}">
      <dgm:prSet phldrT="[Текст]"/>
      <dgm:spPr>
        <a:solidFill>
          <a:srgbClr val="B404AC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Критерии результатов</a:t>
          </a:r>
          <a:endParaRPr lang="ru-RU" dirty="0">
            <a:solidFill>
              <a:schemeClr val="tx1"/>
            </a:solidFill>
          </a:endParaRPr>
        </a:p>
      </dgm:t>
    </dgm:pt>
    <dgm:pt modelId="{4B3B8FD8-4419-47A1-8E14-DA531BE327C0}" type="parTrans" cxnId="{750F1552-4A3E-4C49-A29B-BF3124A66ADA}">
      <dgm:prSet/>
      <dgm:spPr/>
      <dgm:t>
        <a:bodyPr/>
        <a:lstStyle/>
        <a:p>
          <a:endParaRPr lang="ru-RU"/>
        </a:p>
      </dgm:t>
    </dgm:pt>
    <dgm:pt modelId="{BA8A760D-FADE-4ED0-BBBD-A38C337918E9}" type="sibTrans" cxnId="{750F1552-4A3E-4C49-A29B-BF3124A66ADA}">
      <dgm:prSet/>
      <dgm:spPr/>
      <dgm:t>
        <a:bodyPr/>
        <a:lstStyle/>
        <a:p>
          <a:endParaRPr lang="ru-RU"/>
        </a:p>
      </dgm:t>
    </dgm:pt>
    <dgm:pt modelId="{343FFF7A-57DD-434E-9838-7991669A2BFA}" type="pres">
      <dgm:prSet presAssocID="{3B62E280-3818-4607-9BC3-724673F1C7C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35BE81-9E32-495D-90BC-61EE2C5C5D43}" type="pres">
      <dgm:prSet presAssocID="{4A2972EF-1BC2-48BE-9996-8F8E851A9F50}" presName="node" presStyleLbl="node1" presStyleIdx="0" presStyleCnt="5" custLinFactNeighborX="23058" custLinFactNeighborY="-2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8DC27A-C537-402A-A486-5113DBFCA32D}" type="pres">
      <dgm:prSet presAssocID="{D72B41FB-3A6A-4EB3-8E7E-0AEB1300B05A}" presName="sibTrans" presStyleCnt="0"/>
      <dgm:spPr/>
    </dgm:pt>
    <dgm:pt modelId="{B50F7623-C643-4383-84C8-762790E78122}" type="pres">
      <dgm:prSet presAssocID="{982B1FA9-1073-4C03-9A99-FE35233864DE}" presName="node" presStyleLbl="node1" presStyleIdx="1" presStyleCnt="5" custScaleX="42714" custLinFactX="-74061" custLinFactY="9971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DF9BAA-0C7F-4CEE-A9C9-6C1C89D2D530}" type="pres">
      <dgm:prSet presAssocID="{0C74291E-AFB1-419C-84F8-7A1BA768BB4F}" presName="sibTrans" presStyleCnt="0"/>
      <dgm:spPr/>
    </dgm:pt>
    <dgm:pt modelId="{0C044114-E786-4BFE-8D2F-EF06D6AAB0AC}" type="pres">
      <dgm:prSet presAssocID="{84A7D383-C0D9-4D36-BC05-37CFBF403FE3}" presName="node" presStyleLbl="node1" presStyleIdx="2" presStyleCnt="5" custScaleX="46459" custLinFactNeighborX="29882" custLinFactNeighborY="-51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72CD7-D422-4CB6-B754-E43278D03F9B}" type="pres">
      <dgm:prSet presAssocID="{F8E19778-883C-4460-A377-21E9A54E17EF}" presName="sibTrans" presStyleCnt="0"/>
      <dgm:spPr/>
    </dgm:pt>
    <dgm:pt modelId="{192B806E-D36C-474E-BE8F-78D5A958FAE9}" type="pres">
      <dgm:prSet presAssocID="{65439428-7193-4467-98CC-E4858EAED9C6}" presName="node" presStyleLbl="node1" presStyleIdx="3" presStyleCnt="5" custScaleX="47007" custLinFactNeighborX="22653" custLinFactNeighborY="-51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EB88FC-BEA6-4125-9462-0F2AD25EB965}" type="pres">
      <dgm:prSet presAssocID="{98BFE9F0-B991-42BF-999D-801BB7B40341}" presName="sibTrans" presStyleCnt="0"/>
      <dgm:spPr/>
    </dgm:pt>
    <dgm:pt modelId="{4F98692C-0FF1-4AF2-AFF6-6A1393B6F801}" type="pres">
      <dgm:prSet presAssocID="{3350FFBA-6349-4274-9109-E3CBB8EE53B1}" presName="node" presStyleLbl="node1" presStyleIdx="4" presStyleCnt="5" custScaleX="46773" custLinFactNeighborX="18207" custLinFactNeighborY="-51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71B0B9-B3B0-4E13-A104-FC8F020DE678}" type="presOf" srcId="{4A2972EF-1BC2-48BE-9996-8F8E851A9F50}" destId="{2E35BE81-9E32-495D-90BC-61EE2C5C5D43}" srcOrd="0" destOrd="0" presId="urn:microsoft.com/office/officeart/2005/8/layout/default#1"/>
    <dgm:cxn modelId="{1E0BD61F-7D8D-4F9A-967B-0E69EA5D0743}" type="presOf" srcId="{65439428-7193-4467-98CC-E4858EAED9C6}" destId="{192B806E-D36C-474E-BE8F-78D5A958FAE9}" srcOrd="0" destOrd="0" presId="urn:microsoft.com/office/officeart/2005/8/layout/default#1"/>
    <dgm:cxn modelId="{EDC2D133-4FE4-44B3-BAC5-9AAE94E2FA8F}" type="presOf" srcId="{84A7D383-C0D9-4D36-BC05-37CFBF403FE3}" destId="{0C044114-E786-4BFE-8D2F-EF06D6AAB0AC}" srcOrd="0" destOrd="0" presId="urn:microsoft.com/office/officeart/2005/8/layout/default#1"/>
    <dgm:cxn modelId="{F0A304E0-3A7A-44CC-A53D-8F9FE379A4DC}" type="presOf" srcId="{982B1FA9-1073-4C03-9A99-FE35233864DE}" destId="{B50F7623-C643-4383-84C8-762790E78122}" srcOrd="0" destOrd="0" presId="urn:microsoft.com/office/officeart/2005/8/layout/default#1"/>
    <dgm:cxn modelId="{750F1552-4A3E-4C49-A29B-BF3124A66ADA}" srcId="{3B62E280-3818-4607-9BC3-724673F1C7C7}" destId="{3350FFBA-6349-4274-9109-E3CBB8EE53B1}" srcOrd="4" destOrd="0" parTransId="{4B3B8FD8-4419-47A1-8E14-DA531BE327C0}" sibTransId="{BA8A760D-FADE-4ED0-BBBD-A38C337918E9}"/>
    <dgm:cxn modelId="{A5B2B105-E787-4C0D-93D1-7DC3CA14D9F0}" srcId="{3B62E280-3818-4607-9BC3-724673F1C7C7}" destId="{4A2972EF-1BC2-48BE-9996-8F8E851A9F50}" srcOrd="0" destOrd="0" parTransId="{3F5118CF-DC12-4CFB-8F00-3CEEB6E12B39}" sibTransId="{D72B41FB-3A6A-4EB3-8E7E-0AEB1300B05A}"/>
    <dgm:cxn modelId="{F91143F6-FC8C-4F9F-AA10-D06EA7CBCE3A}" srcId="{3B62E280-3818-4607-9BC3-724673F1C7C7}" destId="{982B1FA9-1073-4C03-9A99-FE35233864DE}" srcOrd="1" destOrd="0" parTransId="{E5088290-7830-4568-9014-FC35BE6C819B}" sibTransId="{0C74291E-AFB1-419C-84F8-7A1BA768BB4F}"/>
    <dgm:cxn modelId="{9232E9B6-11D9-4215-B056-928CC186531B}" type="presOf" srcId="{3B62E280-3818-4607-9BC3-724673F1C7C7}" destId="{343FFF7A-57DD-434E-9838-7991669A2BFA}" srcOrd="0" destOrd="0" presId="urn:microsoft.com/office/officeart/2005/8/layout/default#1"/>
    <dgm:cxn modelId="{63C2A684-0CE1-4197-820B-D30AC107E595}" srcId="{3B62E280-3818-4607-9BC3-724673F1C7C7}" destId="{84A7D383-C0D9-4D36-BC05-37CFBF403FE3}" srcOrd="2" destOrd="0" parTransId="{024D9426-3293-422E-9B4A-65F82C6E212B}" sibTransId="{F8E19778-883C-4460-A377-21E9A54E17EF}"/>
    <dgm:cxn modelId="{D6B817A1-14B8-4E42-A43E-22E751A64AEC}" srcId="{3B62E280-3818-4607-9BC3-724673F1C7C7}" destId="{65439428-7193-4467-98CC-E4858EAED9C6}" srcOrd="3" destOrd="0" parTransId="{C1649572-7E06-4292-907D-C551913EF5E0}" sibTransId="{98BFE9F0-B991-42BF-999D-801BB7B40341}"/>
    <dgm:cxn modelId="{9FB39376-6107-4978-893B-6998C7C97DE2}" type="presOf" srcId="{3350FFBA-6349-4274-9109-E3CBB8EE53B1}" destId="{4F98692C-0FF1-4AF2-AFF6-6A1393B6F801}" srcOrd="0" destOrd="0" presId="urn:microsoft.com/office/officeart/2005/8/layout/default#1"/>
    <dgm:cxn modelId="{41BE58C8-7980-4D70-BF8F-C890827FCC03}" type="presParOf" srcId="{343FFF7A-57DD-434E-9838-7991669A2BFA}" destId="{2E35BE81-9E32-495D-90BC-61EE2C5C5D43}" srcOrd="0" destOrd="0" presId="urn:microsoft.com/office/officeart/2005/8/layout/default#1"/>
    <dgm:cxn modelId="{47159587-F54F-46E0-A51D-1078981F06FF}" type="presParOf" srcId="{343FFF7A-57DD-434E-9838-7991669A2BFA}" destId="{1A8DC27A-C537-402A-A486-5113DBFCA32D}" srcOrd="1" destOrd="0" presId="urn:microsoft.com/office/officeart/2005/8/layout/default#1"/>
    <dgm:cxn modelId="{EB5B6605-FD08-4604-B136-742F33114709}" type="presParOf" srcId="{343FFF7A-57DD-434E-9838-7991669A2BFA}" destId="{B50F7623-C643-4383-84C8-762790E78122}" srcOrd="2" destOrd="0" presId="urn:microsoft.com/office/officeart/2005/8/layout/default#1"/>
    <dgm:cxn modelId="{64C99E26-C251-46F6-8996-B972CF4600B2}" type="presParOf" srcId="{343FFF7A-57DD-434E-9838-7991669A2BFA}" destId="{81DF9BAA-0C7F-4CEE-A9C9-6C1C89D2D530}" srcOrd="3" destOrd="0" presId="urn:microsoft.com/office/officeart/2005/8/layout/default#1"/>
    <dgm:cxn modelId="{3989AEA3-A025-4375-8077-ACFAB5E8C57C}" type="presParOf" srcId="{343FFF7A-57DD-434E-9838-7991669A2BFA}" destId="{0C044114-E786-4BFE-8D2F-EF06D6AAB0AC}" srcOrd="4" destOrd="0" presId="urn:microsoft.com/office/officeart/2005/8/layout/default#1"/>
    <dgm:cxn modelId="{60ED5B99-476F-4025-91AF-A76D86442927}" type="presParOf" srcId="{343FFF7A-57DD-434E-9838-7991669A2BFA}" destId="{ACD72CD7-D422-4CB6-B754-E43278D03F9B}" srcOrd="5" destOrd="0" presId="urn:microsoft.com/office/officeart/2005/8/layout/default#1"/>
    <dgm:cxn modelId="{FD6B3ABB-DE1E-4B5B-A716-C5805557D23B}" type="presParOf" srcId="{343FFF7A-57DD-434E-9838-7991669A2BFA}" destId="{192B806E-D36C-474E-BE8F-78D5A958FAE9}" srcOrd="6" destOrd="0" presId="urn:microsoft.com/office/officeart/2005/8/layout/default#1"/>
    <dgm:cxn modelId="{4CC68D84-CB2C-49C9-909E-3B5C10D540F1}" type="presParOf" srcId="{343FFF7A-57DD-434E-9838-7991669A2BFA}" destId="{0CEB88FC-BEA6-4125-9462-0F2AD25EB965}" srcOrd="7" destOrd="0" presId="urn:microsoft.com/office/officeart/2005/8/layout/default#1"/>
    <dgm:cxn modelId="{D2676D51-FDA5-4230-AACA-0089924C11A2}" type="presParOf" srcId="{343FFF7A-57DD-434E-9838-7991669A2BFA}" destId="{4F98692C-0FF1-4AF2-AFF6-6A1393B6F801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BBCBC2-3FA9-4C62-BE6B-0D8FB2055211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508FF8-1CF3-40BE-8B49-07809C3CCF29}">
      <dgm:prSet phldrT="[Текст]"/>
      <dgm:spPr>
        <a:solidFill>
          <a:srgbClr val="FF9966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директор</a:t>
          </a:r>
          <a:endParaRPr lang="ru-RU" dirty="0">
            <a:solidFill>
              <a:schemeClr val="tx1"/>
            </a:solidFill>
          </a:endParaRPr>
        </a:p>
      </dgm:t>
    </dgm:pt>
    <dgm:pt modelId="{3DB1EE13-6CE5-4E28-BC59-D6365FBD0EAF}" type="parTrans" cxnId="{1A5EE159-B680-4E3F-9BF9-8854E209E815}">
      <dgm:prSet/>
      <dgm:spPr/>
      <dgm:t>
        <a:bodyPr/>
        <a:lstStyle/>
        <a:p>
          <a:endParaRPr lang="ru-RU"/>
        </a:p>
      </dgm:t>
    </dgm:pt>
    <dgm:pt modelId="{7974D052-52A1-467B-8E16-A513E730BF51}" type="sibTrans" cxnId="{1A5EE159-B680-4E3F-9BF9-8854E209E815}">
      <dgm:prSet/>
      <dgm:spPr>
        <a:solidFill>
          <a:srgbClr val="7030A0"/>
        </a:solidFill>
      </dgm:spPr>
      <dgm:t>
        <a:bodyPr/>
        <a:lstStyle/>
        <a:p>
          <a:endParaRPr lang="ru-RU"/>
        </a:p>
      </dgm:t>
    </dgm:pt>
    <dgm:pt modelId="{E84981CE-4854-4770-B4C4-6705D706923B}">
      <dgm:prSet phldrT="[Текст]"/>
      <dgm:spPr>
        <a:solidFill>
          <a:srgbClr val="99CC0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Учащиеся </a:t>
          </a:r>
        </a:p>
        <a:p>
          <a:r>
            <a:rPr lang="ru-RU" dirty="0" smtClean="0">
              <a:solidFill>
                <a:schemeClr val="tx1"/>
              </a:solidFill>
            </a:rPr>
            <a:t>2-11 классов</a:t>
          </a:r>
          <a:endParaRPr lang="ru-RU" dirty="0">
            <a:solidFill>
              <a:schemeClr val="tx1"/>
            </a:solidFill>
          </a:endParaRPr>
        </a:p>
      </dgm:t>
    </dgm:pt>
    <dgm:pt modelId="{EE71A7FF-0312-48F2-8F25-1AA3945E136A}" type="parTrans" cxnId="{714725CC-D91E-49EA-9A3B-1DBAEA581D74}">
      <dgm:prSet/>
      <dgm:spPr/>
      <dgm:t>
        <a:bodyPr/>
        <a:lstStyle/>
        <a:p>
          <a:endParaRPr lang="ru-RU"/>
        </a:p>
      </dgm:t>
    </dgm:pt>
    <dgm:pt modelId="{A8C5233A-669D-4755-A95D-6699BD9A668D}" type="sibTrans" cxnId="{714725CC-D91E-49EA-9A3B-1DBAEA581D74}">
      <dgm:prSet/>
      <dgm:spPr>
        <a:solidFill>
          <a:srgbClr val="7030A0"/>
        </a:solidFill>
      </dgm:spPr>
      <dgm:t>
        <a:bodyPr/>
        <a:lstStyle/>
        <a:p>
          <a:endParaRPr lang="ru-RU"/>
        </a:p>
      </dgm:t>
    </dgm:pt>
    <dgm:pt modelId="{773A6169-3462-4723-8FA6-8057E8BAB1C4}">
      <dgm:prSet phldrT="[Текст]"/>
      <dgm:spPr>
        <a:solidFill>
          <a:srgbClr val="00B0F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координатор</a:t>
          </a:r>
          <a:endParaRPr lang="ru-RU" dirty="0">
            <a:solidFill>
              <a:schemeClr val="tx1"/>
            </a:solidFill>
          </a:endParaRPr>
        </a:p>
      </dgm:t>
    </dgm:pt>
    <dgm:pt modelId="{4329C0AE-6060-4B63-A739-3BC0A7C0AC62}" type="parTrans" cxnId="{64519079-C83C-44B0-811A-1532AF1C43BD}">
      <dgm:prSet/>
      <dgm:spPr/>
      <dgm:t>
        <a:bodyPr/>
        <a:lstStyle/>
        <a:p>
          <a:endParaRPr lang="ru-RU"/>
        </a:p>
      </dgm:t>
    </dgm:pt>
    <dgm:pt modelId="{0E4A3903-DCB9-40D3-A7CD-C8BE527FAD31}" type="sibTrans" cxnId="{64519079-C83C-44B0-811A-1532AF1C43BD}">
      <dgm:prSet/>
      <dgm:spPr>
        <a:solidFill>
          <a:srgbClr val="7030A0"/>
        </a:solidFill>
      </dgm:spPr>
      <dgm:t>
        <a:bodyPr/>
        <a:lstStyle/>
        <a:p>
          <a:endParaRPr lang="ru-RU"/>
        </a:p>
      </dgm:t>
    </dgm:pt>
    <dgm:pt modelId="{AE5A8616-0A11-4C8E-B27B-D9559ABAAE39}">
      <dgm:prSet phldrT="[Текст]"/>
      <dgm:spPr>
        <a:solidFill>
          <a:srgbClr val="99CC0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руководитель</a:t>
          </a:r>
          <a:endParaRPr lang="ru-RU" dirty="0">
            <a:solidFill>
              <a:schemeClr val="tx1"/>
            </a:solidFill>
          </a:endParaRPr>
        </a:p>
      </dgm:t>
    </dgm:pt>
    <dgm:pt modelId="{BE2B02DF-0314-487B-B01C-5B56EBD3221B}" type="parTrans" cxnId="{21FF2C54-715C-48CB-9A5B-94575FD5E752}">
      <dgm:prSet/>
      <dgm:spPr/>
      <dgm:t>
        <a:bodyPr/>
        <a:lstStyle/>
        <a:p>
          <a:endParaRPr lang="ru-RU"/>
        </a:p>
      </dgm:t>
    </dgm:pt>
    <dgm:pt modelId="{DC02BAE9-EEF2-4D5C-AEFC-508CA9483A38}" type="sibTrans" cxnId="{21FF2C54-715C-48CB-9A5B-94575FD5E752}">
      <dgm:prSet/>
      <dgm:spPr>
        <a:solidFill>
          <a:srgbClr val="8045A1"/>
        </a:solidFill>
      </dgm:spPr>
      <dgm:t>
        <a:bodyPr/>
        <a:lstStyle/>
        <a:p>
          <a:endParaRPr lang="ru-RU"/>
        </a:p>
      </dgm:t>
    </dgm:pt>
    <dgm:pt modelId="{5E56CB84-72F8-41C9-8379-CEF379C67856}" type="pres">
      <dgm:prSet presAssocID="{32BBCBC2-3FA9-4C62-BE6B-0D8FB205521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D63F2D-3381-4B69-9B62-791CB9DF2761}" type="pres">
      <dgm:prSet presAssocID="{78508FF8-1CF3-40BE-8B49-07809C3CCF2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6B3052-A266-423D-9512-7F89D57BF97D}" type="pres">
      <dgm:prSet presAssocID="{7974D052-52A1-467B-8E16-A513E730BF51}" presName="sibTrans" presStyleLbl="sibTrans2D1" presStyleIdx="0" presStyleCnt="4" custAng="16290371" custScaleX="280129" custScaleY="94988" custLinFactNeighborX="7268" custLinFactNeighborY="-20364"/>
      <dgm:spPr/>
      <dgm:t>
        <a:bodyPr/>
        <a:lstStyle/>
        <a:p>
          <a:endParaRPr lang="ru-RU"/>
        </a:p>
      </dgm:t>
    </dgm:pt>
    <dgm:pt modelId="{DD7F8B24-B0B2-4126-A739-92F2A87A4DA7}" type="pres">
      <dgm:prSet presAssocID="{7974D052-52A1-467B-8E16-A513E730BF51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A12D871B-E131-40B1-B6FE-F37528E3D0E4}" type="pres">
      <dgm:prSet presAssocID="{E84981CE-4854-4770-B4C4-6705D706923B}" presName="node" presStyleLbl="node1" presStyleIdx="1" presStyleCnt="4" custRadScaleRad="94687" custRadScaleInc="1931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B8FC46-CD4C-4AEC-93EF-638ACA9BD113}" type="pres">
      <dgm:prSet presAssocID="{A8C5233A-669D-4755-A95D-6699BD9A668D}" presName="sibTrans" presStyleLbl="sibTrans2D1" presStyleIdx="1" presStyleCnt="4" custAng="777539" custScaleX="144816" custScaleY="118407" custLinFactNeighborX="-44061" custLinFactNeighborY="92394"/>
      <dgm:spPr/>
      <dgm:t>
        <a:bodyPr/>
        <a:lstStyle/>
        <a:p>
          <a:endParaRPr lang="ru-RU"/>
        </a:p>
      </dgm:t>
    </dgm:pt>
    <dgm:pt modelId="{E9EF5866-D1A1-4019-8439-C9A093B29385}" type="pres">
      <dgm:prSet presAssocID="{A8C5233A-669D-4755-A95D-6699BD9A668D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18F1813E-1491-4D15-ABB1-2890F72F03AA}" type="pres">
      <dgm:prSet presAssocID="{773A6169-3462-4723-8FA6-8057E8BAB1C4}" presName="node" presStyleLbl="node1" presStyleIdx="2" presStyleCnt="4" custScaleY="118639" custRadScaleRad="136902" custRadScaleInc="2107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E0087F-341D-437B-9788-D132F09FBD4D}" type="pres">
      <dgm:prSet presAssocID="{0E4A3903-DCB9-40D3-A7CD-C8BE527FAD31}" presName="sibTrans" presStyleLbl="sibTrans2D1" presStyleIdx="2" presStyleCnt="4" custAng="18850234" custLinFactX="-41798" custLinFactY="-146346" custLinFactNeighborX="-100000" custLinFactNeighborY="-200000"/>
      <dgm:spPr/>
      <dgm:t>
        <a:bodyPr/>
        <a:lstStyle/>
        <a:p>
          <a:endParaRPr lang="ru-RU"/>
        </a:p>
      </dgm:t>
    </dgm:pt>
    <dgm:pt modelId="{C1BA9B40-C3A0-4797-A32A-8C9F750D1A5F}" type="pres">
      <dgm:prSet presAssocID="{0E4A3903-DCB9-40D3-A7CD-C8BE527FAD31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12DEAD3A-3517-46F1-8A51-A39808F9227A}" type="pres">
      <dgm:prSet presAssocID="{AE5A8616-0A11-4C8E-B27B-D9559ABAAE39}" presName="node" presStyleLbl="node1" presStyleIdx="3" presStyleCnt="4" custScaleX="115845" custScaleY="137204" custRadScaleRad="147398" custRadScaleInc="-3999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3406DA-73EB-4214-B37B-A37BE1E5FCA7}" type="pres">
      <dgm:prSet presAssocID="{DC02BAE9-EEF2-4D5C-AEFC-508CA9483A38}" presName="sibTrans" presStyleLbl="sibTrans2D1" presStyleIdx="3" presStyleCnt="4" custAng="5867053" custScaleX="137613" custScaleY="91773" custLinFactY="300000" custLinFactNeighborX="28749" custLinFactNeighborY="332756"/>
      <dgm:spPr/>
      <dgm:t>
        <a:bodyPr/>
        <a:lstStyle/>
        <a:p>
          <a:endParaRPr lang="ru-RU"/>
        </a:p>
      </dgm:t>
    </dgm:pt>
    <dgm:pt modelId="{384E8424-D653-4C90-8FB3-87D601533815}" type="pres">
      <dgm:prSet presAssocID="{DC02BAE9-EEF2-4D5C-AEFC-508CA9483A38}" presName="connectorText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983E6DF0-8410-4915-9730-0C5DE03C851A}" type="presOf" srcId="{7974D052-52A1-467B-8E16-A513E730BF51}" destId="{036B3052-A266-423D-9512-7F89D57BF97D}" srcOrd="0" destOrd="0" presId="urn:microsoft.com/office/officeart/2005/8/layout/cycle7"/>
    <dgm:cxn modelId="{81E26299-9EF1-40EA-B7DE-0EBCB792E45B}" type="presOf" srcId="{78508FF8-1CF3-40BE-8B49-07809C3CCF29}" destId="{51D63F2D-3381-4B69-9B62-791CB9DF2761}" srcOrd="0" destOrd="0" presId="urn:microsoft.com/office/officeart/2005/8/layout/cycle7"/>
    <dgm:cxn modelId="{64519079-C83C-44B0-811A-1532AF1C43BD}" srcId="{32BBCBC2-3FA9-4C62-BE6B-0D8FB2055211}" destId="{773A6169-3462-4723-8FA6-8057E8BAB1C4}" srcOrd="2" destOrd="0" parTransId="{4329C0AE-6060-4B63-A739-3BC0A7C0AC62}" sibTransId="{0E4A3903-DCB9-40D3-A7CD-C8BE527FAD31}"/>
    <dgm:cxn modelId="{3C7138BA-B4B1-4E13-9D7B-35F7F79FE387}" type="presOf" srcId="{7974D052-52A1-467B-8E16-A513E730BF51}" destId="{DD7F8B24-B0B2-4126-A739-92F2A87A4DA7}" srcOrd="1" destOrd="0" presId="urn:microsoft.com/office/officeart/2005/8/layout/cycle7"/>
    <dgm:cxn modelId="{39F24A1F-235D-4F43-905B-14866FE4BBBE}" type="presOf" srcId="{DC02BAE9-EEF2-4D5C-AEFC-508CA9483A38}" destId="{384E8424-D653-4C90-8FB3-87D601533815}" srcOrd="1" destOrd="0" presId="urn:microsoft.com/office/officeart/2005/8/layout/cycle7"/>
    <dgm:cxn modelId="{E7322840-CF51-40BC-B574-23C5DEF05703}" type="presOf" srcId="{773A6169-3462-4723-8FA6-8057E8BAB1C4}" destId="{18F1813E-1491-4D15-ABB1-2890F72F03AA}" srcOrd="0" destOrd="0" presId="urn:microsoft.com/office/officeart/2005/8/layout/cycle7"/>
    <dgm:cxn modelId="{1C62E4DA-CB28-4013-947D-FD4EDE2EDB74}" type="presOf" srcId="{0E4A3903-DCB9-40D3-A7CD-C8BE527FAD31}" destId="{C1BA9B40-C3A0-4797-A32A-8C9F750D1A5F}" srcOrd="1" destOrd="0" presId="urn:microsoft.com/office/officeart/2005/8/layout/cycle7"/>
    <dgm:cxn modelId="{981C083D-BADE-49FE-9178-83787350F6C7}" type="presOf" srcId="{0E4A3903-DCB9-40D3-A7CD-C8BE527FAD31}" destId="{DDE0087F-341D-437B-9788-D132F09FBD4D}" srcOrd="0" destOrd="0" presId="urn:microsoft.com/office/officeart/2005/8/layout/cycle7"/>
    <dgm:cxn modelId="{39587183-007C-4501-A49F-D40509F393C9}" type="presOf" srcId="{DC02BAE9-EEF2-4D5C-AEFC-508CA9483A38}" destId="{443406DA-73EB-4214-B37B-A37BE1E5FCA7}" srcOrd="0" destOrd="0" presId="urn:microsoft.com/office/officeart/2005/8/layout/cycle7"/>
    <dgm:cxn modelId="{27A68439-FA00-4E45-B5C7-9AA7DAF7A56D}" type="presOf" srcId="{E84981CE-4854-4770-B4C4-6705D706923B}" destId="{A12D871B-E131-40B1-B6FE-F37528E3D0E4}" srcOrd="0" destOrd="0" presId="urn:microsoft.com/office/officeart/2005/8/layout/cycle7"/>
    <dgm:cxn modelId="{21FF2C54-715C-48CB-9A5B-94575FD5E752}" srcId="{32BBCBC2-3FA9-4C62-BE6B-0D8FB2055211}" destId="{AE5A8616-0A11-4C8E-B27B-D9559ABAAE39}" srcOrd="3" destOrd="0" parTransId="{BE2B02DF-0314-487B-B01C-5B56EBD3221B}" sibTransId="{DC02BAE9-EEF2-4D5C-AEFC-508CA9483A38}"/>
    <dgm:cxn modelId="{1A5EE159-B680-4E3F-9BF9-8854E209E815}" srcId="{32BBCBC2-3FA9-4C62-BE6B-0D8FB2055211}" destId="{78508FF8-1CF3-40BE-8B49-07809C3CCF29}" srcOrd="0" destOrd="0" parTransId="{3DB1EE13-6CE5-4E28-BC59-D6365FBD0EAF}" sibTransId="{7974D052-52A1-467B-8E16-A513E730BF51}"/>
    <dgm:cxn modelId="{075E0A70-C32B-4423-BB2F-5AF493FE6F3E}" type="presOf" srcId="{A8C5233A-669D-4755-A95D-6699BD9A668D}" destId="{16B8FC46-CD4C-4AEC-93EF-638ACA9BD113}" srcOrd="0" destOrd="0" presId="urn:microsoft.com/office/officeart/2005/8/layout/cycle7"/>
    <dgm:cxn modelId="{A1AEF7A6-73A8-4C00-9E4B-E3830B91E5ED}" type="presOf" srcId="{A8C5233A-669D-4755-A95D-6699BD9A668D}" destId="{E9EF5866-D1A1-4019-8439-C9A093B29385}" srcOrd="1" destOrd="0" presId="urn:microsoft.com/office/officeart/2005/8/layout/cycle7"/>
    <dgm:cxn modelId="{714725CC-D91E-49EA-9A3B-1DBAEA581D74}" srcId="{32BBCBC2-3FA9-4C62-BE6B-0D8FB2055211}" destId="{E84981CE-4854-4770-B4C4-6705D706923B}" srcOrd="1" destOrd="0" parTransId="{EE71A7FF-0312-48F2-8F25-1AA3945E136A}" sibTransId="{A8C5233A-669D-4755-A95D-6699BD9A668D}"/>
    <dgm:cxn modelId="{EA7D3F96-2102-4083-9600-5DCD79B725E5}" type="presOf" srcId="{AE5A8616-0A11-4C8E-B27B-D9559ABAAE39}" destId="{12DEAD3A-3517-46F1-8A51-A39808F9227A}" srcOrd="0" destOrd="0" presId="urn:microsoft.com/office/officeart/2005/8/layout/cycle7"/>
    <dgm:cxn modelId="{A8798028-6523-4173-AD1F-81B4998B355A}" type="presOf" srcId="{32BBCBC2-3FA9-4C62-BE6B-0D8FB2055211}" destId="{5E56CB84-72F8-41C9-8379-CEF379C67856}" srcOrd="0" destOrd="0" presId="urn:microsoft.com/office/officeart/2005/8/layout/cycle7"/>
    <dgm:cxn modelId="{97D23D9D-52C4-4BDD-B9F2-F1D68893AEA0}" type="presParOf" srcId="{5E56CB84-72F8-41C9-8379-CEF379C67856}" destId="{51D63F2D-3381-4B69-9B62-791CB9DF2761}" srcOrd="0" destOrd="0" presId="urn:microsoft.com/office/officeart/2005/8/layout/cycle7"/>
    <dgm:cxn modelId="{664D25F4-163B-41A4-99EE-B68618E6D95E}" type="presParOf" srcId="{5E56CB84-72F8-41C9-8379-CEF379C67856}" destId="{036B3052-A266-423D-9512-7F89D57BF97D}" srcOrd="1" destOrd="0" presId="urn:microsoft.com/office/officeart/2005/8/layout/cycle7"/>
    <dgm:cxn modelId="{42144604-CDD7-4CFB-A59A-0F9605F3DC16}" type="presParOf" srcId="{036B3052-A266-423D-9512-7F89D57BF97D}" destId="{DD7F8B24-B0B2-4126-A739-92F2A87A4DA7}" srcOrd="0" destOrd="0" presId="urn:microsoft.com/office/officeart/2005/8/layout/cycle7"/>
    <dgm:cxn modelId="{3A73A2C0-3BB5-4941-A683-03DB3388FB5B}" type="presParOf" srcId="{5E56CB84-72F8-41C9-8379-CEF379C67856}" destId="{A12D871B-E131-40B1-B6FE-F37528E3D0E4}" srcOrd="2" destOrd="0" presId="urn:microsoft.com/office/officeart/2005/8/layout/cycle7"/>
    <dgm:cxn modelId="{DF4FFC22-285D-4F29-B26D-E8BF052C1623}" type="presParOf" srcId="{5E56CB84-72F8-41C9-8379-CEF379C67856}" destId="{16B8FC46-CD4C-4AEC-93EF-638ACA9BD113}" srcOrd="3" destOrd="0" presId="urn:microsoft.com/office/officeart/2005/8/layout/cycle7"/>
    <dgm:cxn modelId="{072756FE-6E3D-4D23-9625-19650D2F0AE0}" type="presParOf" srcId="{16B8FC46-CD4C-4AEC-93EF-638ACA9BD113}" destId="{E9EF5866-D1A1-4019-8439-C9A093B29385}" srcOrd="0" destOrd="0" presId="urn:microsoft.com/office/officeart/2005/8/layout/cycle7"/>
    <dgm:cxn modelId="{AF5AE97A-5BDC-4ABB-87DC-E630CD5577D1}" type="presParOf" srcId="{5E56CB84-72F8-41C9-8379-CEF379C67856}" destId="{18F1813E-1491-4D15-ABB1-2890F72F03AA}" srcOrd="4" destOrd="0" presId="urn:microsoft.com/office/officeart/2005/8/layout/cycle7"/>
    <dgm:cxn modelId="{D93250AE-B421-483D-B951-CF5675136CD8}" type="presParOf" srcId="{5E56CB84-72F8-41C9-8379-CEF379C67856}" destId="{DDE0087F-341D-437B-9788-D132F09FBD4D}" srcOrd="5" destOrd="0" presId="urn:microsoft.com/office/officeart/2005/8/layout/cycle7"/>
    <dgm:cxn modelId="{F16FD1C8-070D-4F29-810C-C378EF188715}" type="presParOf" srcId="{DDE0087F-341D-437B-9788-D132F09FBD4D}" destId="{C1BA9B40-C3A0-4797-A32A-8C9F750D1A5F}" srcOrd="0" destOrd="0" presId="urn:microsoft.com/office/officeart/2005/8/layout/cycle7"/>
    <dgm:cxn modelId="{0E483AFF-15AC-4ABF-8983-174053C0B782}" type="presParOf" srcId="{5E56CB84-72F8-41C9-8379-CEF379C67856}" destId="{12DEAD3A-3517-46F1-8A51-A39808F9227A}" srcOrd="6" destOrd="0" presId="urn:microsoft.com/office/officeart/2005/8/layout/cycle7"/>
    <dgm:cxn modelId="{4D5B54D6-6E71-4AE5-871B-CE1D6BD6BC2C}" type="presParOf" srcId="{5E56CB84-72F8-41C9-8379-CEF379C67856}" destId="{443406DA-73EB-4214-B37B-A37BE1E5FCA7}" srcOrd="7" destOrd="0" presId="urn:microsoft.com/office/officeart/2005/8/layout/cycle7"/>
    <dgm:cxn modelId="{64AA6210-A0AC-4549-81E0-BD6D46311C10}" type="presParOf" srcId="{443406DA-73EB-4214-B37B-A37BE1E5FCA7}" destId="{384E8424-D653-4C90-8FB3-87D601533815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35BE81-9E32-495D-90BC-61EE2C5C5D43}">
      <dsp:nvSpPr>
        <dsp:cNvPr id="0" name=""/>
        <dsp:cNvSpPr/>
      </dsp:nvSpPr>
      <dsp:spPr>
        <a:xfrm>
          <a:off x="1983557" y="0"/>
          <a:ext cx="4159519" cy="2495711"/>
        </a:xfrm>
        <a:prstGeom prst="rect">
          <a:avLst/>
        </a:prstGeom>
        <a:solidFill>
          <a:srgbClr val="FF99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Нормативы 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1983557" y="0"/>
        <a:ext cx="4159519" cy="2495711"/>
      </dsp:txXfrm>
    </dsp:sp>
    <dsp:sp modelId="{B50F7623-C643-4383-84C8-762790E78122}">
      <dsp:nvSpPr>
        <dsp:cNvPr id="0" name=""/>
        <dsp:cNvSpPr/>
      </dsp:nvSpPr>
      <dsp:spPr>
        <a:xfrm>
          <a:off x="0" y="2746774"/>
          <a:ext cx="1776696" cy="2495711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Критерии процессов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0" y="2746774"/>
        <a:ext cx="1776696" cy="2495711"/>
      </dsp:txXfrm>
    </dsp:sp>
    <dsp:sp modelId="{0C044114-E786-4BFE-8D2F-EF06D6AAB0AC}">
      <dsp:nvSpPr>
        <dsp:cNvPr id="0" name=""/>
        <dsp:cNvSpPr/>
      </dsp:nvSpPr>
      <dsp:spPr>
        <a:xfrm>
          <a:off x="2110901" y="2786173"/>
          <a:ext cx="1932470" cy="2495711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Критерии условий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2110901" y="2786173"/>
        <a:ext cx="1932470" cy="2495711"/>
      </dsp:txXfrm>
    </dsp:sp>
    <dsp:sp modelId="{192B806E-D36C-474E-BE8F-78D5A958FAE9}">
      <dsp:nvSpPr>
        <dsp:cNvPr id="0" name=""/>
        <dsp:cNvSpPr/>
      </dsp:nvSpPr>
      <dsp:spPr>
        <a:xfrm>
          <a:off x="4158632" y="2786173"/>
          <a:ext cx="1955265" cy="2495711"/>
        </a:xfrm>
        <a:prstGeom prst="rect">
          <a:avLst/>
        </a:prstGeom>
        <a:solidFill>
          <a:srgbClr val="CC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Критерии процедур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4158632" y="2786173"/>
        <a:ext cx="1955265" cy="2495711"/>
      </dsp:txXfrm>
    </dsp:sp>
    <dsp:sp modelId="{4F98692C-0FF1-4AF2-AFF6-6A1393B6F801}">
      <dsp:nvSpPr>
        <dsp:cNvPr id="0" name=""/>
        <dsp:cNvSpPr/>
      </dsp:nvSpPr>
      <dsp:spPr>
        <a:xfrm>
          <a:off x="6344917" y="2786074"/>
          <a:ext cx="1945531" cy="2495711"/>
        </a:xfrm>
        <a:prstGeom prst="rect">
          <a:avLst/>
        </a:prstGeom>
        <a:solidFill>
          <a:srgbClr val="B404A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Критерии результатов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6344917" y="2786074"/>
        <a:ext cx="1945531" cy="24957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D63F2D-3381-4B69-9B62-791CB9DF2761}">
      <dsp:nvSpPr>
        <dsp:cNvPr id="0" name=""/>
        <dsp:cNvSpPr/>
      </dsp:nvSpPr>
      <dsp:spPr>
        <a:xfrm>
          <a:off x="3341498" y="-38338"/>
          <a:ext cx="1679674" cy="839837"/>
        </a:xfrm>
        <a:prstGeom prst="roundRect">
          <a:avLst>
            <a:gd name="adj" fmla="val 10000"/>
          </a:avLst>
        </a:prstGeom>
        <a:solidFill>
          <a:srgbClr val="FF99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</a:rPr>
            <a:t>директор</a:t>
          </a:r>
          <a:endParaRPr lang="ru-RU" sz="1900" kern="1200" dirty="0">
            <a:solidFill>
              <a:schemeClr val="tx1"/>
            </a:solidFill>
          </a:endParaRPr>
        </a:p>
      </dsp:txBody>
      <dsp:txXfrm>
        <a:off x="3366096" y="-13740"/>
        <a:ext cx="1630478" cy="790641"/>
      </dsp:txXfrm>
    </dsp:sp>
    <dsp:sp modelId="{036B3052-A266-423D-9512-7F89D57BF97D}">
      <dsp:nvSpPr>
        <dsp:cNvPr id="0" name=""/>
        <dsp:cNvSpPr/>
      </dsp:nvSpPr>
      <dsp:spPr>
        <a:xfrm>
          <a:off x="3048672" y="1753357"/>
          <a:ext cx="2476460" cy="279210"/>
        </a:xfrm>
        <a:prstGeom prst="leftRightArrow">
          <a:avLst>
            <a:gd name="adj1" fmla="val 60000"/>
            <a:gd name="adj2" fmla="val 50000"/>
          </a:avLst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3132435" y="1809199"/>
        <a:ext cx="2308934" cy="167526"/>
      </dsp:txXfrm>
    </dsp:sp>
    <dsp:sp modelId="{A12D871B-E131-40B1-B6FE-F37528E3D0E4}">
      <dsp:nvSpPr>
        <dsp:cNvPr id="0" name=""/>
        <dsp:cNvSpPr/>
      </dsp:nvSpPr>
      <dsp:spPr>
        <a:xfrm>
          <a:off x="3424127" y="3104145"/>
          <a:ext cx="1679674" cy="839837"/>
        </a:xfrm>
        <a:prstGeom prst="roundRect">
          <a:avLst>
            <a:gd name="adj" fmla="val 10000"/>
          </a:avLst>
        </a:prstGeom>
        <a:solidFill>
          <a:srgbClr val="99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</a:rPr>
            <a:t>Учащиеся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</a:rPr>
            <a:t>2-11 классов</a:t>
          </a:r>
          <a:endParaRPr lang="ru-RU" sz="1900" kern="1200" dirty="0">
            <a:solidFill>
              <a:schemeClr val="tx1"/>
            </a:solidFill>
          </a:endParaRPr>
        </a:p>
      </dsp:txBody>
      <dsp:txXfrm>
        <a:off x="3448725" y="3128743"/>
        <a:ext cx="1630478" cy="790641"/>
      </dsp:txXfrm>
    </dsp:sp>
    <dsp:sp modelId="{16B8FC46-CD4C-4AEC-93EF-638ACA9BD113}">
      <dsp:nvSpPr>
        <dsp:cNvPr id="0" name=""/>
        <dsp:cNvSpPr/>
      </dsp:nvSpPr>
      <dsp:spPr>
        <a:xfrm rot="13789749">
          <a:off x="2143499" y="2803495"/>
          <a:ext cx="1280235" cy="348049"/>
        </a:xfrm>
        <a:prstGeom prst="leftRightArrow">
          <a:avLst>
            <a:gd name="adj1" fmla="val 60000"/>
            <a:gd name="adj2" fmla="val 50000"/>
          </a:avLst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2247914" y="2873105"/>
        <a:ext cx="1071405" cy="208829"/>
      </dsp:txXfrm>
    </dsp:sp>
    <dsp:sp modelId="{18F1813E-1491-4D15-ABB1-2890F72F03AA}">
      <dsp:nvSpPr>
        <dsp:cNvPr id="0" name=""/>
        <dsp:cNvSpPr/>
      </dsp:nvSpPr>
      <dsp:spPr>
        <a:xfrm>
          <a:off x="1138111" y="1311348"/>
          <a:ext cx="1679674" cy="996374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</a:rPr>
            <a:t>координатор</a:t>
          </a:r>
          <a:endParaRPr lang="ru-RU" sz="1900" kern="1200" dirty="0">
            <a:solidFill>
              <a:schemeClr val="tx1"/>
            </a:solidFill>
          </a:endParaRPr>
        </a:p>
      </dsp:txBody>
      <dsp:txXfrm>
        <a:off x="1167294" y="1340531"/>
        <a:ext cx="1621308" cy="938008"/>
      </dsp:txXfrm>
    </dsp:sp>
    <dsp:sp modelId="{DDE0087F-341D-437B-9788-D132F09FBD4D}">
      <dsp:nvSpPr>
        <dsp:cNvPr id="0" name=""/>
        <dsp:cNvSpPr/>
      </dsp:nvSpPr>
      <dsp:spPr>
        <a:xfrm rot="18991840">
          <a:off x="2507966" y="736231"/>
          <a:ext cx="884042" cy="293942"/>
        </a:xfrm>
        <a:prstGeom prst="leftRightArrow">
          <a:avLst>
            <a:gd name="adj1" fmla="val 60000"/>
            <a:gd name="adj2" fmla="val 50000"/>
          </a:avLst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2596149" y="795019"/>
        <a:ext cx="707676" cy="176366"/>
      </dsp:txXfrm>
    </dsp:sp>
    <dsp:sp modelId="{12DEAD3A-3517-46F1-8A51-A39808F9227A}">
      <dsp:nvSpPr>
        <dsp:cNvPr id="0" name=""/>
        <dsp:cNvSpPr/>
      </dsp:nvSpPr>
      <dsp:spPr>
        <a:xfrm>
          <a:off x="5589299" y="1422329"/>
          <a:ext cx="1945818" cy="1152290"/>
        </a:xfrm>
        <a:prstGeom prst="roundRect">
          <a:avLst>
            <a:gd name="adj" fmla="val 10000"/>
          </a:avLst>
        </a:prstGeom>
        <a:solidFill>
          <a:srgbClr val="99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</a:rPr>
            <a:t>руководитель</a:t>
          </a:r>
          <a:endParaRPr lang="ru-RU" sz="1900" kern="1200" dirty="0">
            <a:solidFill>
              <a:schemeClr val="tx1"/>
            </a:solidFill>
          </a:endParaRPr>
        </a:p>
      </dsp:txBody>
      <dsp:txXfrm>
        <a:off x="5623048" y="1456078"/>
        <a:ext cx="1878320" cy="1084792"/>
      </dsp:txXfrm>
    </dsp:sp>
    <dsp:sp modelId="{443406DA-73EB-4214-B37B-A37BE1E5FCA7}">
      <dsp:nvSpPr>
        <dsp:cNvPr id="0" name=""/>
        <dsp:cNvSpPr/>
      </dsp:nvSpPr>
      <dsp:spPr>
        <a:xfrm rot="18717923">
          <a:off x="4902625" y="2836975"/>
          <a:ext cx="1216557" cy="269760"/>
        </a:xfrm>
        <a:prstGeom prst="leftRightArrow">
          <a:avLst>
            <a:gd name="adj1" fmla="val 60000"/>
            <a:gd name="adj2" fmla="val 50000"/>
          </a:avLst>
        </a:prstGeom>
        <a:solidFill>
          <a:srgbClr val="8045A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0800000">
        <a:off x="4983553" y="2890927"/>
        <a:ext cx="1054701" cy="1618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6080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908F71E-4A56-4B07-8DC8-9162C4623738}" type="datetimeFigureOut">
              <a:rPr lang="ru-RU"/>
              <a:pPr>
                <a:defRPr/>
              </a:pPr>
              <a:t>15.11.2016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527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60800" y="9447213"/>
            <a:ext cx="29527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2CE70CD-D5F5-4C9F-B7EF-D8B5C06DEC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91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E603E-C7E1-4B63-A093-872AFF80B7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DF846-5329-42C1-A045-0934AFC44E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92557-F87C-4514-89E5-DB8DC306C1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4D394-F0A7-4CB7-9A4B-A63F10255C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937DD-0CA4-4FA4-93D0-E4FE8DC007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3168D-2C5A-4FAA-8986-FFDA50CD1A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08D23-466F-4486-AE12-F00FA6BD30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96398-8D69-40FC-85AD-CBEF6A38EA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44E96-EA2C-45BF-8697-8C32E09853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EFAFB-00A4-43EB-9243-F4D0C2112B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474CA-EF67-474B-8A9C-1314903FDE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490FB30-C08B-413D-969F-6622CCC22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&#1053;&#1055;%20&#1055;&#1077;&#1090;&#1088;&#1086;&#1074;&#1072;%20&#1076;&#1083;%20&#1075;&#1080;&#1087;&#1077;&#1088;%20&#1089;&#1089;&#1099;&#1083;&#1086;&#1082;.ppt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1563" y="1143000"/>
            <a:ext cx="7858125" cy="226218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latin typeface="Monotype Corsiva" pitchFamily="66" charset="0"/>
              </a:rPr>
              <a:t>Формирование в образовательной организации системы проектно-исследовательской деятельности учащихся, отвечающей  ФГОС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85750" y="6215063"/>
            <a:ext cx="2286000" cy="431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2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dirty="0"/>
              <a:t> </a:t>
            </a:r>
            <a:r>
              <a:rPr lang="ru-RU" dirty="0" smtClean="0"/>
              <a:t>ноябрь 2016 год</a:t>
            </a:r>
            <a:endParaRPr lang="ru-RU" dirty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14313" y="4214813"/>
            <a:ext cx="4572000" cy="1190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«В душе каждого ребенка есть невидимые струны. Если тронуть их умелой рукой, они красиво зазвучат».</a:t>
            </a:r>
            <a:endParaRPr lang="en-US" b="1" dirty="0">
              <a:solidFill>
                <a:srgbClr val="C00000"/>
              </a:solidFill>
            </a:endParaRPr>
          </a:p>
          <a:p>
            <a:pPr algn="r">
              <a:defRPr/>
            </a:pPr>
            <a:r>
              <a:rPr lang="ru-RU" b="1" dirty="0">
                <a:solidFill>
                  <a:srgbClr val="C00000"/>
                </a:solidFill>
              </a:rPr>
              <a:t>В.А.Сухомлинский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/>
          <a:lstStyle/>
          <a:p>
            <a:r>
              <a:rPr lang="ru-RU" sz="2800" dirty="0" smtClean="0"/>
              <a:t>Учебный план: предмет «Проектная деятельность»; внеурочная деятельность</a:t>
            </a:r>
          </a:p>
          <a:p>
            <a:r>
              <a:rPr lang="ru-RU" sz="2800" dirty="0" smtClean="0"/>
              <a:t>Заседание МО учителей</a:t>
            </a:r>
          </a:p>
          <a:p>
            <a:r>
              <a:rPr lang="ru-RU" sz="2800" dirty="0" smtClean="0"/>
              <a:t>Определение тематики и выбор руководителя </a:t>
            </a:r>
          </a:p>
          <a:p>
            <a:r>
              <a:rPr lang="ru-RU" sz="2800" dirty="0" smtClean="0"/>
              <a:t>Направление и содержание определяется руководителями проектов совместно с учащимися</a:t>
            </a:r>
          </a:p>
          <a:p>
            <a:r>
              <a:rPr lang="ru-RU" sz="2800" dirty="0" smtClean="0"/>
              <a:t>План-график</a:t>
            </a:r>
          </a:p>
        </p:txBody>
      </p:sp>
      <p:sp>
        <p:nvSpPr>
          <p:cNvPr id="1024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smtClean="0"/>
              <a:t>Организация проектно-исследовательской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smtClean="0"/>
              <a:t>Для учащихся:</a:t>
            </a:r>
          </a:p>
          <a:p>
            <a:pPr>
              <a:buFontTx/>
              <a:buChar char="-"/>
            </a:pPr>
            <a:r>
              <a:rPr lang="ru-RU" smtClean="0"/>
              <a:t>2-4 классы – не менее 1 проекта в год</a:t>
            </a:r>
          </a:p>
          <a:p>
            <a:pPr>
              <a:buFontTx/>
              <a:buChar char="-"/>
            </a:pPr>
            <a:r>
              <a:rPr lang="ru-RU" smtClean="0"/>
              <a:t>5-8 классы – не менее 2 проектов в год</a:t>
            </a:r>
          </a:p>
          <a:p>
            <a:pPr>
              <a:buFontTx/>
              <a:buChar char="-"/>
            </a:pPr>
            <a:r>
              <a:rPr lang="ru-RU" smtClean="0"/>
              <a:t>9-11 классы – 2 проекта в год</a:t>
            </a:r>
          </a:p>
          <a:p>
            <a:pPr>
              <a:buFontTx/>
              <a:buChar char="-"/>
            </a:pPr>
            <a:endParaRPr lang="ru-RU" smtClean="0"/>
          </a:p>
          <a:p>
            <a:pPr>
              <a:buFontTx/>
              <a:buChar char="-"/>
            </a:pPr>
            <a:r>
              <a:rPr lang="ru-RU" smtClean="0"/>
              <a:t>Индивидуально</a:t>
            </a:r>
          </a:p>
          <a:p>
            <a:pPr>
              <a:buFontTx/>
              <a:buChar char="-"/>
            </a:pPr>
            <a:r>
              <a:rPr lang="ru-RU" smtClean="0"/>
              <a:t>В группе не более 5 человек</a:t>
            </a:r>
          </a:p>
          <a:p>
            <a:pPr>
              <a:buFontTx/>
              <a:buChar char="-"/>
            </a:pPr>
            <a:endParaRPr lang="ru-RU" smtClean="0"/>
          </a:p>
        </p:txBody>
      </p:sp>
      <p:sp>
        <p:nvSpPr>
          <p:cNvPr id="1126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smtClean="0"/>
              <a:t>Организация проектно-исследовательской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smtClean="0"/>
              <a:t>Для учителя (руководителя</a:t>
            </a:r>
            <a:r>
              <a:rPr lang="ru-RU" smtClean="0"/>
              <a:t>):</a:t>
            </a:r>
          </a:p>
          <a:p>
            <a:pPr>
              <a:buFontTx/>
              <a:buChar char="-"/>
            </a:pPr>
            <a:r>
              <a:rPr lang="ru-RU" smtClean="0"/>
              <a:t>Начальная школа – не менее 2 проектов</a:t>
            </a:r>
          </a:p>
          <a:p>
            <a:pPr>
              <a:buFontTx/>
              <a:buChar char="-"/>
            </a:pPr>
            <a:r>
              <a:rPr lang="ru-RU" smtClean="0"/>
              <a:t>Основная, средняя школа – не менее  5 проектов</a:t>
            </a:r>
          </a:p>
          <a:p>
            <a:endParaRPr lang="ru-RU" smtClean="0"/>
          </a:p>
        </p:txBody>
      </p:sp>
      <p:sp>
        <p:nvSpPr>
          <p:cNvPr id="1229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smtClean="0"/>
              <a:t>Организация проектно-исследовательской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dirty="0" smtClean="0"/>
              <a:t>Реферативное сообщение, компьютерные презентации, приборы, макеты</a:t>
            </a:r>
          </a:p>
          <a:p>
            <a:pPr>
              <a:buFontTx/>
              <a:buChar char="-"/>
            </a:pPr>
            <a:r>
              <a:rPr lang="ru-RU" dirty="0" smtClean="0"/>
              <a:t>Литературные произведения, статьи, стендовые отчёты, видеоматериалы, фотоальбомы</a:t>
            </a:r>
            <a:r>
              <a:rPr lang="ru-RU" smtClean="0"/>
              <a:t>, </a:t>
            </a:r>
            <a:r>
              <a:rPr lang="ru-RU" smtClean="0"/>
              <a:t>модели</a:t>
            </a:r>
            <a:endParaRPr lang="ru-RU" dirty="0" smtClean="0"/>
          </a:p>
        </p:txBody>
      </p:sp>
      <p:sp>
        <p:nvSpPr>
          <p:cNvPr id="1331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smtClean="0"/>
              <a:t>Формы предъявления </a:t>
            </a:r>
            <a:br>
              <a:rPr lang="ru-RU" sz="2000" b="1" smtClean="0"/>
            </a:br>
            <a:r>
              <a:rPr lang="ru-RU" sz="2000" b="1" smtClean="0"/>
              <a:t>проектно-исследовательской деятельности: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smtClean="0"/>
              <a:t>Критерии результатов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Критерии оценивания проектно-исследовательских работ</a:t>
            </a:r>
          </a:p>
          <a:p>
            <a:r>
              <a:rPr lang="ru-RU" dirty="0" smtClean="0"/>
              <a:t>Научное общество</a:t>
            </a:r>
          </a:p>
          <a:p>
            <a:r>
              <a:rPr lang="ru-RU" dirty="0" smtClean="0"/>
              <a:t>Отбор проектно-исследовательских работ</a:t>
            </a:r>
          </a:p>
          <a:p>
            <a:r>
              <a:rPr lang="ru-RU" dirty="0" smtClean="0"/>
              <a:t>Школьная конференция</a:t>
            </a:r>
          </a:p>
          <a:p>
            <a:r>
              <a:rPr lang="ru-RU" dirty="0" smtClean="0"/>
              <a:t>Конкурс на лучшую проектно-исследовательскую работу по номинациям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Сертификат участника</a:t>
            </a:r>
          </a:p>
          <a:p>
            <a:r>
              <a:rPr lang="ru-RU" smtClean="0"/>
              <a:t>Поощрение дипломами 1,2,3 степени</a:t>
            </a:r>
          </a:p>
          <a:p>
            <a:r>
              <a:rPr lang="ru-RU" smtClean="0"/>
              <a:t>Представление на конференции, конкурсы, олимпиады</a:t>
            </a:r>
          </a:p>
          <a:p>
            <a:r>
              <a:rPr lang="ru-RU" smtClean="0"/>
              <a:t>Фонд проектно-исследовательских работ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Users\1\Desktop\Рисунок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6" y="728664"/>
            <a:ext cx="9123363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Содержимое 2"/>
          <p:cNvSpPr>
            <a:spLocks noGrp="1"/>
          </p:cNvSpPr>
          <p:nvPr>
            <p:ph idx="1"/>
          </p:nvPr>
        </p:nvSpPr>
        <p:spPr>
          <a:xfrm>
            <a:off x="214313" y="1428752"/>
            <a:ext cx="5072062" cy="2439987"/>
          </a:xfrm>
        </p:spPr>
        <p:txBody>
          <a:bodyPr/>
          <a:lstStyle/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2400" b="1">
                <a:solidFill>
                  <a:schemeClr val="bg1"/>
                </a:solidFill>
                <a:latin typeface="Cambria" panose="02040503050406030204" pitchFamily="18" charset="0"/>
              </a:rPr>
              <a:t>Школа – это не только стены, уроки и перемены.</a:t>
            </a: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z="2400" b="1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2400" b="1">
                <a:solidFill>
                  <a:schemeClr val="bg1"/>
                </a:solidFill>
                <a:latin typeface="Cambria" panose="02040503050406030204" pitchFamily="18" charset="0"/>
              </a:rPr>
              <a:t>Школа – это души работа,</a:t>
            </a: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2400" b="1">
                <a:solidFill>
                  <a:schemeClr val="bg1"/>
                </a:solidFill>
                <a:latin typeface="Cambria" panose="02040503050406030204" pitchFamily="18" charset="0"/>
              </a:rPr>
              <a:t>и радость, и грусть, и забота.</a:t>
            </a: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z="2400" b="1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z="2400" b="1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eaLnBrk="1" hangingPunct="1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4" y="1000127"/>
            <a:ext cx="3589337" cy="388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7653" name="TextBox 5"/>
          <p:cNvSpPr txBox="1">
            <a:spLocks noChangeArrowheads="1"/>
          </p:cNvSpPr>
          <p:nvPr/>
        </p:nvSpPr>
        <p:spPr bwMode="auto">
          <a:xfrm>
            <a:off x="500063" y="5000626"/>
            <a:ext cx="8286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ЖЕЛАЕМ ТВОРЧЕСКИХ УСПЕХОВ!</a:t>
            </a:r>
          </a:p>
        </p:txBody>
      </p:sp>
    </p:spTree>
    <p:extLst>
      <p:ext uri="{BB962C8B-B14F-4D97-AF65-F5344CB8AC3E}">
        <p14:creationId xmlns:p14="http://schemas.microsoft.com/office/powerpoint/2010/main" val="151785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smtClean="0"/>
              <a:t>Цели системы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smtClean="0"/>
              <a:t>обеспечить реализацию целей проектно-исследовательской деятельности учащихся, координируя взаимосвязь всех элементов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8229600" cy="1143000"/>
          </a:xfrm>
        </p:spPr>
        <p:txBody>
          <a:bodyPr/>
          <a:lstStyle/>
          <a:p>
            <a:r>
              <a:rPr lang="ru-RU" sz="2000" b="1" smtClean="0"/>
              <a:t>Система проектно-исследовательской деятельности – открытая система</a:t>
            </a:r>
          </a:p>
        </p:txBody>
      </p:sp>
      <p:cxnSp>
        <p:nvCxnSpPr>
          <p:cNvPr id="27" name="Прямая со стрелкой 26"/>
          <p:cNvCxnSpPr/>
          <p:nvPr/>
        </p:nvCxnSpPr>
        <p:spPr>
          <a:xfrm rot="5400000" flipH="1" flipV="1">
            <a:off x="5001419" y="3644106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Скругленный прямоугольник 31"/>
          <p:cNvSpPr/>
          <p:nvPr/>
        </p:nvSpPr>
        <p:spPr>
          <a:xfrm>
            <a:off x="428625" y="1785938"/>
            <a:ext cx="1428750" cy="1000125"/>
          </a:xfrm>
          <a:prstGeom prst="roundRect">
            <a:avLst/>
          </a:prstGeom>
          <a:solidFill>
            <a:srgbClr val="CC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000625" y="1785938"/>
            <a:ext cx="2000250" cy="1071562"/>
          </a:xfrm>
          <a:prstGeom prst="roundRect">
            <a:avLst/>
          </a:prstGeom>
          <a:solidFill>
            <a:srgbClr val="09B71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2428875" y="1857375"/>
            <a:ext cx="2071688" cy="3214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>
                <a:latin typeface="Times New Roman" pitchFamily="18" charset="0"/>
              </a:rPr>
              <a:t>Компоненты системы:</a:t>
            </a:r>
          </a:p>
          <a:p>
            <a:pPr>
              <a:spcAft>
                <a:spcPts val="1000"/>
              </a:spcAft>
              <a:buFont typeface="Arial" charset="0"/>
              <a:buChar char="•"/>
            </a:pPr>
            <a:r>
              <a:rPr lang="ru-RU">
                <a:latin typeface="Times New Roman" pitchFamily="18" charset="0"/>
              </a:rPr>
              <a:t> Цели, задачи</a:t>
            </a:r>
          </a:p>
          <a:p>
            <a:pPr>
              <a:buFont typeface="Symbol" pitchFamily="18" charset="2"/>
              <a:buChar char="·"/>
            </a:pPr>
            <a:r>
              <a:rPr lang="ru-RU">
                <a:latin typeface="Times New Roman" pitchFamily="18" charset="0"/>
              </a:rPr>
              <a:t>Обеспечивающий процесс</a:t>
            </a:r>
          </a:p>
          <a:p>
            <a:endParaRPr lang="ru-RU">
              <a:latin typeface="Times New Roman" pitchFamily="18" charset="0"/>
            </a:endParaRPr>
          </a:p>
          <a:p>
            <a:pPr>
              <a:buFont typeface="Symbol" pitchFamily="18" charset="2"/>
              <a:buChar char="·"/>
            </a:pPr>
            <a:r>
              <a:rPr lang="ru-RU">
                <a:latin typeface="Times New Roman" pitchFamily="18" charset="0"/>
              </a:rPr>
              <a:t>Процесс проектно-исследовательской деятельности</a:t>
            </a:r>
            <a:endParaRPr lang="ru-RU"/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428625" y="2928938"/>
            <a:ext cx="1428750" cy="1714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  <a:buFont typeface="Arial" charset="0"/>
              <a:buChar char="•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Ученик</a:t>
            </a:r>
          </a:p>
          <a:p>
            <a:pPr>
              <a:spcAft>
                <a:spcPts val="1000"/>
              </a:spcAft>
              <a:buFont typeface="Arial" charset="0"/>
              <a:buChar char="•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Учитель</a:t>
            </a:r>
          </a:p>
          <a:p>
            <a:pPr>
              <a:spcAft>
                <a:spcPts val="1000"/>
              </a:spcAft>
              <a:buFont typeface="Arial" charset="0"/>
              <a:buChar char="•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Ресурсы </a:t>
            </a: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5000625" y="2928938"/>
            <a:ext cx="2000250" cy="30718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  <a:buFont typeface="Arial" charset="0"/>
              <a:buChar char="•"/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Мотивация познавательной деятельности</a:t>
            </a:r>
          </a:p>
          <a:p>
            <a:pPr>
              <a:spcAft>
                <a:spcPts val="1000"/>
              </a:spcAft>
              <a:buFont typeface="Arial" charset="0"/>
              <a:buChar char="•"/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Реализация ИОМ</a:t>
            </a:r>
          </a:p>
          <a:p>
            <a:pPr>
              <a:spcAft>
                <a:spcPts val="1000"/>
              </a:spcAft>
              <a:buFont typeface="Arial" charset="0"/>
              <a:buChar char="•"/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Сформированность УУД</a:t>
            </a:r>
          </a:p>
          <a:p>
            <a:pPr>
              <a:spcAft>
                <a:spcPts val="1000"/>
              </a:spcAft>
              <a:buFont typeface="Arial" charset="0"/>
              <a:buChar char="•"/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Проект</a:t>
            </a:r>
          </a:p>
          <a:p>
            <a:pPr>
              <a:spcAft>
                <a:spcPts val="1000"/>
              </a:spcAft>
              <a:buFont typeface="Arial" charset="0"/>
              <a:buChar char="•"/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Участие в конкурсном движении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7929563" y="1857375"/>
            <a:ext cx="914400" cy="3643313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8072462" y="2071678"/>
            <a:ext cx="615553" cy="321471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Внешняя оценка</a:t>
            </a:r>
          </a:p>
        </p:txBody>
      </p:sp>
      <p:sp>
        <p:nvSpPr>
          <p:cNvPr id="16395" name="TextBox 37"/>
          <p:cNvSpPr txBox="1">
            <a:spLocks noChangeArrowheads="1"/>
          </p:cNvSpPr>
          <p:nvPr/>
        </p:nvSpPr>
        <p:spPr bwMode="auto">
          <a:xfrm>
            <a:off x="571500" y="2071688"/>
            <a:ext cx="10715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Times New Roman" pitchFamily="18" charset="0"/>
                <a:cs typeface="Times New Roman" pitchFamily="18" charset="0"/>
              </a:rPr>
              <a:t>вход</a:t>
            </a:r>
          </a:p>
        </p:txBody>
      </p:sp>
      <p:sp>
        <p:nvSpPr>
          <p:cNvPr id="16396" name="TextBox 38"/>
          <p:cNvSpPr txBox="1">
            <a:spLocks noChangeArrowheads="1"/>
          </p:cNvSpPr>
          <p:nvPr/>
        </p:nvSpPr>
        <p:spPr bwMode="auto">
          <a:xfrm>
            <a:off x="5214938" y="2071688"/>
            <a:ext cx="10715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Times New Roman" pitchFamily="18" charset="0"/>
                <a:cs typeface="Times New Roman" pitchFamily="18" charset="0"/>
              </a:rPr>
              <a:t>выход</a:t>
            </a:r>
          </a:p>
        </p:txBody>
      </p:sp>
      <p:cxnSp>
        <p:nvCxnSpPr>
          <p:cNvPr id="41" name="Прямая со стрелкой 40"/>
          <p:cNvCxnSpPr>
            <a:stCxn id="32" idx="3"/>
          </p:cNvCxnSpPr>
          <p:nvPr/>
        </p:nvCxnSpPr>
        <p:spPr>
          <a:xfrm>
            <a:off x="1857375" y="2286000"/>
            <a:ext cx="5715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4500563" y="2273300"/>
            <a:ext cx="50006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7000875" y="2286000"/>
            <a:ext cx="928688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66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smtClean="0"/>
              <a:t>Компоненты системы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smtClean="0"/>
              <a:t>Цели и задачи проектно-исследовательской деятельности</a:t>
            </a:r>
          </a:p>
          <a:p>
            <a:r>
              <a:rPr lang="ru-RU" sz="2400" smtClean="0"/>
              <a:t>Содержание проектно-исследовательской деятельности</a:t>
            </a:r>
          </a:p>
          <a:p>
            <a:r>
              <a:rPr lang="ru-RU" sz="2400" smtClean="0"/>
              <a:t>Управление в системе проектно-исследовательской деятельности</a:t>
            </a:r>
          </a:p>
          <a:p>
            <a:r>
              <a:rPr lang="ru-RU" sz="2400" smtClean="0"/>
              <a:t>Порядок организации проектно-исследовательской деятельности</a:t>
            </a:r>
          </a:p>
          <a:p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smtClean="0"/>
              <a:t>Цели и задачи </a:t>
            </a:r>
            <a:br>
              <a:rPr lang="ru-RU" sz="2400" b="1" smtClean="0"/>
            </a:br>
            <a:r>
              <a:rPr lang="ru-RU" sz="2400" b="1" smtClean="0"/>
              <a:t>проектно-исследовательской деятельности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smtClean="0"/>
              <a:t>самостоятельное приобретение </a:t>
            </a:r>
            <a:r>
              <a:rPr lang="ru-RU" sz="1800" smtClean="0"/>
              <a:t>недостающих знаний из разных источников</a:t>
            </a:r>
          </a:p>
          <a:p>
            <a:r>
              <a:rPr lang="ru-RU" sz="1800" b="1" smtClean="0"/>
              <a:t>умение пользоваться </a:t>
            </a:r>
            <a:r>
              <a:rPr lang="ru-RU" sz="1800" smtClean="0"/>
              <a:t>приобретенными знаниями для решения познавательных и практических задач</a:t>
            </a:r>
          </a:p>
          <a:p>
            <a:r>
              <a:rPr lang="ru-RU" sz="1800" b="1" smtClean="0"/>
              <a:t>приобретение</a:t>
            </a:r>
            <a:r>
              <a:rPr lang="ru-RU" sz="1800" smtClean="0"/>
              <a:t> коммуникативных умений, работая в группах </a:t>
            </a:r>
          </a:p>
          <a:p>
            <a:r>
              <a:rPr lang="ru-RU" sz="1800" b="1" smtClean="0"/>
              <a:t>развитие исследовательских умений </a:t>
            </a:r>
            <a:r>
              <a:rPr lang="ru-RU" sz="1800" smtClean="0"/>
              <a:t>(умения выявления проблем, сбора информации, наблюдения, проведения эксперимента, анализа, построения гипотез, обобщения);</a:t>
            </a:r>
          </a:p>
          <a:p>
            <a:r>
              <a:rPr lang="ru-RU" sz="1800" b="1" smtClean="0"/>
              <a:t>развитие </a:t>
            </a:r>
            <a:r>
              <a:rPr lang="ru-RU" sz="1800" smtClean="0"/>
              <a:t>системного мышления;</a:t>
            </a:r>
          </a:p>
          <a:p>
            <a:r>
              <a:rPr lang="ru-RU" sz="1800" b="1" smtClean="0"/>
              <a:t>вовлечение учащихся </a:t>
            </a:r>
            <a:r>
              <a:rPr lang="ru-RU" sz="1800" smtClean="0"/>
              <a:t>в социально-значимую творческую, исследовательскую и созидательную деятельность.</a:t>
            </a:r>
          </a:p>
          <a:p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214313" y="857250"/>
            <a:ext cx="8715375" cy="796925"/>
          </a:xfrm>
        </p:spPr>
        <p:txBody>
          <a:bodyPr/>
          <a:lstStyle/>
          <a:p>
            <a:r>
              <a:rPr lang="ru-RU" sz="2400" b="1" smtClean="0"/>
              <a:t>Управление </a:t>
            </a:r>
            <a:br>
              <a:rPr lang="ru-RU" sz="2400" b="1" smtClean="0"/>
            </a:br>
            <a:r>
              <a:rPr lang="ru-RU" sz="2400" b="1" smtClean="0"/>
              <a:t>в системе проектно-исследовательской деятельности</a:t>
            </a:r>
            <a:br>
              <a:rPr lang="ru-RU" sz="2400" b="1" smtClean="0"/>
            </a:br>
            <a:endParaRPr lang="ru-RU" sz="2400" b="1" smtClean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mtClean="0"/>
              <a:t>Ресурсы:</a:t>
            </a:r>
          </a:p>
          <a:p>
            <a:r>
              <a:rPr lang="ru-RU" smtClean="0"/>
              <a:t>Нормативно-правовой</a:t>
            </a:r>
          </a:p>
          <a:p>
            <a:r>
              <a:rPr lang="ru-RU" smtClean="0"/>
              <a:t>Организационный</a:t>
            </a:r>
          </a:p>
          <a:p>
            <a:r>
              <a:rPr lang="ru-RU" smtClean="0"/>
              <a:t>Информационный</a:t>
            </a:r>
          </a:p>
          <a:p>
            <a:r>
              <a:rPr lang="ru-RU" smtClean="0"/>
              <a:t>Научно-методический</a:t>
            </a:r>
          </a:p>
          <a:p>
            <a:r>
              <a:rPr lang="ru-RU" smtClean="0"/>
              <a:t>Кадровый</a:t>
            </a:r>
          </a:p>
          <a:p>
            <a:r>
              <a:rPr lang="ru-RU" smtClean="0"/>
              <a:t>Материально-технический</a:t>
            </a:r>
          </a:p>
          <a:p>
            <a:r>
              <a:rPr lang="ru-RU" smtClean="0"/>
              <a:t>Финансовый </a:t>
            </a:r>
          </a:p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/>
              <a:t>Нормативно-правовой ресурс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ru-RU" sz="2400" dirty="0" smtClean="0"/>
              <a:t>Основная образовательная программа  (НОО, ООО)</a:t>
            </a:r>
          </a:p>
          <a:p>
            <a:r>
              <a:rPr lang="ru-RU" sz="2400" dirty="0" smtClean="0"/>
              <a:t>Должностная инструкция учителя</a:t>
            </a:r>
          </a:p>
          <a:p>
            <a:r>
              <a:rPr lang="ru-RU" sz="2400" dirty="0" smtClean="0"/>
              <a:t>Положение об оплате труда</a:t>
            </a:r>
          </a:p>
          <a:p>
            <a:r>
              <a:rPr lang="ru-RU" sz="2400" dirty="0" smtClean="0">
                <a:hlinkClick r:id="rId2" action="ppaction://hlinkpres?slideindex=1&amp;slidetitle="/>
              </a:rPr>
              <a:t>Положение о разработке рабочих программ</a:t>
            </a:r>
            <a:endParaRPr lang="ru-RU" sz="2400" dirty="0" smtClean="0"/>
          </a:p>
          <a:p>
            <a:r>
              <a:rPr lang="ru-RU" altLang="ru-RU" sz="2400" dirty="0" smtClean="0">
                <a:cs typeface="Times New Roman" panose="02020603050405020304" pitchFamily="18" charset="0"/>
                <a:hlinkClick r:id="rId2" action="ppaction://hlinkpres?slideindex=1&amp;slidetitle="/>
              </a:rPr>
              <a:t>Положение </a:t>
            </a:r>
            <a:r>
              <a:rPr lang="ru-RU" altLang="ru-RU" sz="2400" dirty="0">
                <a:cs typeface="Times New Roman" panose="02020603050405020304" pitchFamily="18" charset="0"/>
                <a:hlinkClick r:id="rId2" action="ppaction://hlinkpres?slideindex=1&amp;slidetitle="/>
              </a:rPr>
              <a:t>о формах, периодичности, порядке текущего и тематического контроля успеваемости и промежуточной аттестации обучающихся</a:t>
            </a:r>
            <a:endParaRPr lang="ru-RU" altLang="ru-RU" sz="2400" dirty="0">
              <a:cs typeface="Times New Roman" panose="02020603050405020304" pitchFamily="18" charset="0"/>
            </a:endParaRPr>
          </a:p>
          <a:p>
            <a:r>
              <a:rPr lang="ru-RU" sz="2400" dirty="0" smtClean="0">
                <a:hlinkClick r:id="rId2" action="ppaction://hlinkpres?slideindex=1&amp;slidetitle="/>
              </a:rPr>
              <a:t>Положение об организации проектно-исследовательской деятельности</a:t>
            </a:r>
            <a:endParaRPr lang="ru-RU" sz="2400" dirty="0" smtClean="0"/>
          </a:p>
          <a:p>
            <a:r>
              <a:rPr lang="ru-RU" sz="2400" dirty="0" smtClean="0">
                <a:hlinkClick r:id="rId2" action="ppaction://hlinkpres?slideindex=1&amp;slidetitle="/>
              </a:rPr>
              <a:t>Положение о системе внутреннего мониторинга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714356"/>
          <a:ext cx="8401080" cy="5411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smtClean="0"/>
              <a:t>Организация проектно-исследовательской деятельности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9991491"/>
              </p:ext>
            </p:extLst>
          </p:nvPr>
        </p:nvGraphicFramePr>
        <p:xfrm>
          <a:off x="500034" y="1214423"/>
          <a:ext cx="8229600" cy="4071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Скругленный прямоугольник 1"/>
          <p:cNvSpPr/>
          <p:nvPr/>
        </p:nvSpPr>
        <p:spPr>
          <a:xfrm>
            <a:off x="5652120" y="1772816"/>
            <a:ext cx="303468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089340" y="1845694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</a:t>
            </a:r>
            <a:r>
              <a:rPr lang="ru-RU" dirty="0" smtClean="0"/>
              <a:t>лассный руководитель</a:t>
            </a:r>
            <a:endParaRPr lang="ru-RU" dirty="0"/>
          </a:p>
        </p:txBody>
      </p:sp>
      <p:sp>
        <p:nvSpPr>
          <p:cNvPr id="6" name="Двойная стрелка влево/вправо 5"/>
          <p:cNvSpPr/>
          <p:nvPr/>
        </p:nvSpPr>
        <p:spPr>
          <a:xfrm rot="21057230">
            <a:off x="3333053" y="2340403"/>
            <a:ext cx="2291510" cy="355562"/>
          </a:xfrm>
          <a:prstGeom prst="left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cc5dc9e64447ee2780d97a10a749b286e35b552b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AWJJH2MPE6E2-1585558818-1494</_dlc_DocId>
    <_dlc_DocIdUrl xmlns="4a252ca3-5a62-4c1c-90a6-29f4710e47f8">
      <Url>http://edu-sps.koiro.local/Kostroma_EDU/kos-sch-29/_layouts/15/DocIdRedir.aspx?ID=AWJJH2MPE6E2-1585558818-1494</Url>
      <Description>AWJJH2MPE6E2-1585558818-1494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23357D-FA0B-4CB6-BBA6-51C2A7FFE770}"/>
</file>

<file path=customXml/itemProps2.xml><?xml version="1.0" encoding="utf-8"?>
<ds:datastoreItem xmlns:ds="http://schemas.openxmlformats.org/officeDocument/2006/customXml" ds:itemID="{7623F6D2-3F18-465A-9348-5F0C6546A35C}"/>
</file>

<file path=customXml/itemProps3.xml><?xml version="1.0" encoding="utf-8"?>
<ds:datastoreItem xmlns:ds="http://schemas.openxmlformats.org/officeDocument/2006/customXml" ds:itemID="{9E78FCA7-8B49-42C0-9E20-6F9014627C76}"/>
</file>

<file path=customXml/itemProps4.xml><?xml version="1.0" encoding="utf-8"?>
<ds:datastoreItem xmlns:ds="http://schemas.openxmlformats.org/officeDocument/2006/customXml" ds:itemID="{EBD267D2-9C98-4307-99E9-8759B3BC860E}"/>
</file>

<file path=docProps/app.xml><?xml version="1.0" encoding="utf-8"?>
<Properties xmlns="http://schemas.openxmlformats.org/officeDocument/2006/extended-properties" xmlns:vt="http://schemas.openxmlformats.org/officeDocument/2006/docPropsVTypes">
  <TotalTime>1332</TotalTime>
  <Words>430</Words>
  <Application>Microsoft Office PowerPoint</Application>
  <PresentationFormat>Экран (4:3)</PresentationFormat>
  <Paragraphs>102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Cambria</vt:lpstr>
      <vt:lpstr>Monotype Corsiva</vt:lpstr>
      <vt:lpstr>Symbol</vt:lpstr>
      <vt:lpstr>Times New Roman</vt:lpstr>
      <vt:lpstr>Оформление по умолчанию</vt:lpstr>
      <vt:lpstr>Презентация PowerPoint</vt:lpstr>
      <vt:lpstr>Цели системы</vt:lpstr>
      <vt:lpstr>Система проектно-исследовательской деятельности – открытая система</vt:lpstr>
      <vt:lpstr>Компоненты системы</vt:lpstr>
      <vt:lpstr>Цели и задачи  проектно-исследовательской деятельности</vt:lpstr>
      <vt:lpstr>Управление  в системе проектно-исследовательской деятельности </vt:lpstr>
      <vt:lpstr>Нормативно-правовой ресурс</vt:lpstr>
      <vt:lpstr>Презентация PowerPoint</vt:lpstr>
      <vt:lpstr>Организация проектно-исследовательской деятельности</vt:lpstr>
      <vt:lpstr>Организация проектно-исследовательской деятельности</vt:lpstr>
      <vt:lpstr>Организация проектно-исследовательской деятельности</vt:lpstr>
      <vt:lpstr>Организация проектно-исследовательской деятельности</vt:lpstr>
      <vt:lpstr>Формы предъявления  проектно-исследовательской деятельности:</vt:lpstr>
      <vt:lpstr>Критерии результатов</vt:lpstr>
      <vt:lpstr>Презентация PowerPoint</vt:lpstr>
      <vt:lpstr>Презентация PowerPoint</vt:lpstr>
    </vt:vector>
  </TitlesOfParts>
  <Company>Лицей №1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Где труд – там успех.</dc:title>
  <dc:creator>Тягина И. А.</dc:creator>
  <cp:lastModifiedBy>User</cp:lastModifiedBy>
  <cp:revision>148</cp:revision>
  <dcterms:created xsi:type="dcterms:W3CDTF">2010-10-21T10:34:30Z</dcterms:created>
  <dcterms:modified xsi:type="dcterms:W3CDTF">2016-11-15T07:27:13Z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33c06b7e-d07e-4775-a3b2-2b59e0ce98d1</vt:lpwstr>
  </property>
</Properties>
</file>