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handoutMasterIdLst>
    <p:handoutMasterId r:id="rId9"/>
  </p:handoutMasterIdLst>
  <p:sldIdLst>
    <p:sldId id="256" r:id="rId2"/>
    <p:sldId id="263" r:id="rId3"/>
    <p:sldId id="257" r:id="rId4"/>
    <p:sldId id="259" r:id="rId5"/>
    <p:sldId id="262" r:id="rId6"/>
    <p:sldId id="264" r:id="rId7"/>
    <p:sldId id="261" r:id="rId8"/>
  </p:sldIdLst>
  <p:sldSz cx="9144000" cy="6858000" type="screen4x3"/>
  <p:notesSz cx="6811963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9966"/>
    <a:srgbClr val="FF9999"/>
    <a:srgbClr val="CCC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9213" y="0"/>
            <a:ext cx="2951162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D8F1C-1E17-413F-85F3-2D72886BD603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511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9213" y="9447213"/>
            <a:ext cx="2951162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55C4B-2AC1-4A78-A15B-94D25D86C4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228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D3B7062-343B-4B66-AEA6-902EA057A3F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D93D8BD-5A29-4248-AA7A-685A34FD7C85}" type="datetimeFigureOut">
              <a:rPr lang="ru-RU" smtClean="0"/>
              <a:pPr/>
              <a:t>09.12.2014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560840" cy="525658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Организация педагогической деятельности  по формированию содержания </a:t>
            </a:r>
            <a:br>
              <a:rPr lang="ru-RU" sz="3200" dirty="0" smtClean="0"/>
            </a:br>
            <a:r>
              <a:rPr lang="ru-RU" sz="3200" dirty="0" smtClean="0"/>
              <a:t>проектно-исследовательской деятельности в школе</a:t>
            </a:r>
            <a:br>
              <a:rPr lang="ru-RU" sz="3200" dirty="0" smtClean="0"/>
            </a:br>
            <a:r>
              <a:rPr lang="ru-RU" sz="3200" dirty="0" smtClean="0"/>
              <a:t>по предметам</a:t>
            </a:r>
            <a:br>
              <a:rPr lang="ru-RU" sz="3200" dirty="0" smtClean="0"/>
            </a:br>
            <a:r>
              <a:rPr lang="ru-RU" sz="3200" dirty="0"/>
              <a:t/>
            </a:r>
            <a:br>
              <a:rPr lang="ru-RU" sz="3200" dirty="0"/>
            </a:br>
            <a:r>
              <a:rPr lang="ru-RU" sz="2000" i="1" dirty="0" smtClean="0"/>
              <a:t>Смирнова А. Ю., заместитель директора </a:t>
            </a:r>
            <a:br>
              <a:rPr lang="ru-RU" sz="2000" i="1" dirty="0" smtClean="0"/>
            </a:br>
            <a:r>
              <a:rPr lang="ru-RU" sz="2000" i="1" dirty="0" smtClean="0"/>
              <a:t>МБОУ СОШ № 29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xmlns="" val="29792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548680"/>
            <a:ext cx="6965245" cy="102724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Алгоритм 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643470"/>
          </a:xfrm>
        </p:spPr>
        <p:txBody>
          <a:bodyPr>
            <a:noAutofit/>
          </a:bodyPr>
          <a:lstStyle/>
          <a:p>
            <a:r>
              <a:rPr lang="ru-RU" sz="2800" u="sng" dirty="0" smtClean="0"/>
              <a:t>Шаг 1.</a:t>
            </a:r>
            <a:r>
              <a:rPr lang="ru-RU" sz="2800" dirty="0" smtClean="0"/>
              <a:t> Тематика проектов по предметам</a:t>
            </a:r>
          </a:p>
          <a:p>
            <a:r>
              <a:rPr lang="ru-RU" sz="2800" u="sng" dirty="0" smtClean="0"/>
              <a:t>Шаг 2.</a:t>
            </a:r>
            <a:r>
              <a:rPr lang="ru-RU" sz="2800" dirty="0" smtClean="0"/>
              <a:t> Систематизация тем в единую таблицу</a:t>
            </a:r>
          </a:p>
          <a:p>
            <a:r>
              <a:rPr lang="ru-RU" sz="2800" u="sng" dirty="0" smtClean="0"/>
              <a:t>Шаг 3.</a:t>
            </a:r>
            <a:r>
              <a:rPr lang="ru-RU" sz="2800" dirty="0" smtClean="0"/>
              <a:t> Анализ и классификация проектов по критериям</a:t>
            </a:r>
          </a:p>
          <a:p>
            <a:r>
              <a:rPr lang="ru-RU" sz="2800" u="sng" dirty="0" smtClean="0"/>
              <a:t>Шаг 4.</a:t>
            </a:r>
            <a:r>
              <a:rPr lang="ru-RU" sz="2800" dirty="0" smtClean="0"/>
              <a:t> Внесение изменений в тематику проектов</a:t>
            </a:r>
          </a:p>
          <a:p>
            <a:r>
              <a:rPr lang="ru-RU" sz="2800" u="sng" dirty="0" smtClean="0"/>
              <a:t>Шаг 5.</a:t>
            </a:r>
            <a:r>
              <a:rPr lang="ru-RU" sz="2800" dirty="0" smtClean="0"/>
              <a:t> Составление циклограммы на учебный год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59519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Тематика</a:t>
            </a:r>
            <a:r>
              <a:rPr lang="ru-RU" sz="2800" dirty="0" smtClean="0"/>
              <a:t>  проектов по разделам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827583" y="1484784"/>
          <a:ext cx="7416826" cy="268340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98420"/>
                <a:gridCol w="713156"/>
                <a:gridCol w="1711575"/>
                <a:gridCol w="1568944"/>
                <a:gridCol w="1188593"/>
                <a:gridCol w="1236138"/>
              </a:tblGrid>
              <a:tr h="57606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Класс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Тема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Вид проекта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проекта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Сроки</a:t>
                      </a:r>
                      <a:r>
                        <a:rPr lang="ru-RU" sz="1400" baseline="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522338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Биология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Бактерии в жизни моей семьи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Индивидуальный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 </a:t>
                      </a:r>
                      <a:endParaRPr lang="ru-RU" sz="1400" dirty="0"/>
                    </a:p>
                  </a:txBody>
                  <a:tcPr/>
                </a:tc>
              </a:tr>
              <a:tr h="57606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Хлеб устойчивый </a:t>
                      </a:r>
                    </a:p>
                    <a:p>
                      <a:r>
                        <a:rPr lang="ru-RU" sz="1400" dirty="0" smtClean="0"/>
                        <a:t>к  плесени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Учебный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Краткосрочный</a:t>
                      </a:r>
                      <a:r>
                        <a:rPr lang="en-US" sz="1400" dirty="0" smtClean="0"/>
                        <a:t> </a:t>
                      </a:r>
                      <a:endParaRPr lang="ru-RU" sz="1400" dirty="0"/>
                    </a:p>
                  </a:txBody>
                  <a:tcPr/>
                </a:tc>
              </a:tr>
              <a:tr h="1008939"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Зеленый паспорт</a:t>
                      </a:r>
                      <a:r>
                        <a:rPr lang="ru-RU" sz="1400" baseline="0" dirty="0" smtClean="0"/>
                        <a:t> кабинета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Социальный, </a:t>
                      </a:r>
                      <a:r>
                        <a:rPr lang="ru-RU" sz="1400" dirty="0" err="1" smtClean="0"/>
                        <a:t>межпредметный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Групповой 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Долгосрочный 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Рисунок 2" descr="M:\DCIM\100MSDCF\DSC0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5666" y="4437112"/>
            <a:ext cx="27559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10267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404664"/>
            <a:ext cx="6965245" cy="811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Систематизация </a:t>
            </a:r>
            <a:r>
              <a:rPr lang="ru-RU" sz="3200" dirty="0" smtClean="0"/>
              <a:t> тем в единую таблицу</a:t>
            </a:r>
            <a:endParaRPr lang="ru-RU" sz="32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55576" y="1484784"/>
          <a:ext cx="7572429" cy="316585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2016224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Обитатели моей малой Родины (Г. Д.)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663300"/>
                          </a:solidFill>
                        </a:rPr>
                        <a:t>Растения и животные Костромской области, занесённые в Красную книгу (И.  Д)</a:t>
                      </a:r>
                      <a:endParaRPr lang="ru-RU" sz="1100" dirty="0">
                        <a:solidFill>
                          <a:srgbClr val="6633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 dirty="0" smtClean="0"/>
                        <a:t> Г.  Д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/>
                        <a:t>Телевизор и компьютер – ваши друзья и враги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smtClean="0">
                          <a:highlight>
                            <a:srgbClr val="FFFF00"/>
                          </a:highlight>
                        </a:rPr>
                        <a:t>Разработка комплекса общеразвивающих упражнений</a:t>
                      </a:r>
                      <a:r>
                        <a:rPr lang="ru-RU" sz="1200" smtClean="0"/>
                        <a:t> 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 smtClean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5" name="Picture 2" descr="Фото 3"/>
          <p:cNvPicPr>
            <a:picLocks noChangeAspect="1" noChangeArrowheads="1"/>
          </p:cNvPicPr>
          <p:nvPr/>
        </p:nvPicPr>
        <p:blipFill>
          <a:blip r:embed="rId2" cstate="print"/>
          <a:srcRect l="67112" t="30488" r="8823"/>
          <a:stretch>
            <a:fillRect/>
          </a:stretch>
        </p:blipFill>
        <p:spPr bwMode="auto">
          <a:xfrm>
            <a:off x="6156176" y="3573016"/>
            <a:ext cx="1944216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6965245" cy="73921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/>
              <a:t>Анализ и классификация по критериям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060848"/>
            <a:ext cx="6255797" cy="366222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Рисунок 6" descr="M:\DCIM\100MSDCF\DSC000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349193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Рисунок 1" descr="M:\DCIM\100MSDCF\DSC0007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340768"/>
            <a:ext cx="6336704" cy="4234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5" descr="M:\DCIM\100MSDCF\DSC000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1412776"/>
            <a:ext cx="6480720" cy="433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6965245" cy="81121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Внесение изменений в тематику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94384113"/>
              </p:ext>
            </p:extLst>
          </p:nvPr>
        </p:nvGraphicFramePr>
        <p:xfrm>
          <a:off x="755576" y="2204864"/>
          <a:ext cx="7572429" cy="303377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617861"/>
                <a:gridCol w="2478483"/>
                <a:gridCol w="401837"/>
                <a:gridCol w="1614387"/>
                <a:gridCol w="2459861"/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Класс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Учебный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Социальный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Межпредметный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rowSpan="6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5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FFFF"/>
                          </a:highlight>
                        </a:rPr>
                        <a:t>Бактерии в жизни моей семьи (И.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n>
                          <a:noFill/>
                        </a:ln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highlight>
                            <a:srgbClr val="FF00FF"/>
                          </a:highlight>
                        </a:rPr>
                        <a:t>Небесное и земное в звуках и красках</a:t>
                      </a:r>
                      <a:r>
                        <a:rPr lang="ru-RU" sz="1200"/>
                        <a:t> Г.  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008000"/>
                          </a:highlight>
                        </a:rPr>
                        <a:t>Рациональное питание групп. К</a:t>
                      </a:r>
                      <a:endParaRPr lang="ru-RU" sz="1100" dirty="0">
                        <a:solidFill>
                          <a:schemeClr val="accent5">
                            <a:lumMod val="40000"/>
                            <a:lumOff val="6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Телевизор и компьютер – ваши друзья и враги (И. К)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Разработка комплекса </a:t>
                      </a:r>
                      <a:r>
                        <a:rPr lang="ru-RU" sz="1200" dirty="0" err="1">
                          <a:highlight>
                            <a:srgbClr val="FFFF00"/>
                          </a:highlight>
                        </a:rPr>
                        <a:t>общеразвивающих</a:t>
                      </a: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 упражнений</a:t>
                      </a:r>
                      <a:r>
                        <a:rPr lang="ru-RU" sz="1200" dirty="0"/>
                        <a:t> </a:t>
                      </a:r>
                      <a:r>
                        <a:rPr lang="ru-RU" sz="1200" dirty="0" smtClean="0"/>
                        <a:t> (Г. К)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highlight>
                            <a:srgbClr val="FFFF00"/>
                          </a:highlight>
                        </a:rPr>
                        <a:t>Профессиональный спорт: за и против</a:t>
                      </a:r>
                      <a:r>
                        <a:rPr lang="ru-RU" sz="1200" dirty="0"/>
                        <a:t> Г., разновозрастной, 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03648" y="2204864"/>
            <a:ext cx="2808312" cy="792088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endParaRPr lang="ru-RU" sz="1200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t"/>
            <a:r>
              <a:rPr lang="ru-RU" sz="11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Обитатели  моей  малой  Родины (Г. Д.)</a:t>
            </a:r>
          </a:p>
          <a:p>
            <a:pPr fontAlgn="t"/>
            <a:r>
              <a:rPr lang="ru-RU" sz="1100" dirty="0" smtClean="0">
                <a:solidFill>
                  <a:srgbClr val="663300"/>
                </a:solidFill>
                <a:latin typeface="Times New Roman" pitchFamily="18" charset="0"/>
                <a:cs typeface="Times New Roman" pitchFamily="18" charset="0"/>
              </a:rPr>
              <a:t>Растения и животные Костромской области, занесённые в Красную книгу (И.  Д)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5807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81 -0.0051 L -0.00381 0.06041 C -0.00381 0.08981 0.10365 0.12615 0.19115 0.12615 L 0.38612 0.12615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00" y="6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6965245" cy="73921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Составление циклограммы</a:t>
            </a:r>
            <a:endParaRPr lang="ru-RU" sz="2800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900115" y="1557338"/>
          <a:ext cx="7200276" cy="3962536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900035"/>
                <a:gridCol w="971650"/>
                <a:gridCol w="576064"/>
                <a:gridCol w="648072"/>
                <a:gridCol w="1008112"/>
                <a:gridCol w="1152128"/>
                <a:gridCol w="1008112"/>
                <a:gridCol w="936103"/>
              </a:tblGrid>
              <a:tr h="554491">
                <a:tc rowSpan="2">
                  <a:txBody>
                    <a:bodyPr/>
                    <a:lstStyle/>
                    <a:p>
                      <a:r>
                        <a:rPr lang="ru-RU" sz="1200" dirty="0" smtClean="0"/>
                        <a:t>Ф. И. ученика</a:t>
                      </a:r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Химия</a:t>
                      </a:r>
                    </a:p>
                    <a:p>
                      <a:pPr algn="ctr"/>
                      <a:r>
                        <a:rPr lang="ru-RU" sz="1000" dirty="0" smtClean="0"/>
                        <a:t>Борисова</a:t>
                      </a:r>
                      <a:r>
                        <a:rPr lang="ru-RU" sz="1000" baseline="0" dirty="0" smtClean="0"/>
                        <a:t> С. А.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Биология</a:t>
                      </a:r>
                    </a:p>
                    <a:p>
                      <a:pPr algn="ctr"/>
                      <a:r>
                        <a:rPr lang="ru-RU" sz="1050" dirty="0" smtClean="0"/>
                        <a:t>Наумкина Ю. В.</a:t>
                      </a:r>
                      <a:endParaRPr lang="ru-RU" sz="105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География</a:t>
                      </a:r>
                    </a:p>
                    <a:p>
                      <a:pPr algn="ctr"/>
                      <a:r>
                        <a:rPr lang="ru-RU" sz="1000" dirty="0" smtClean="0"/>
                        <a:t>Шарапова И. В.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Искусство</a:t>
                      </a:r>
                    </a:p>
                    <a:p>
                      <a:pPr algn="ctr"/>
                      <a:r>
                        <a:rPr lang="ru-RU" sz="1000" dirty="0" smtClean="0"/>
                        <a:t>Булатова К. Е. </a:t>
                      </a:r>
                      <a:endParaRPr lang="ru-RU" sz="10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err="1" smtClean="0"/>
                        <a:t>Физ-ра</a:t>
                      </a:r>
                      <a:endParaRPr lang="ru-RU" sz="1400" dirty="0" smtClean="0"/>
                    </a:p>
                    <a:p>
                      <a:pPr algn="ctr"/>
                      <a:r>
                        <a:rPr lang="ru-RU" sz="1200" dirty="0" err="1" smtClean="0"/>
                        <a:t>Пургин</a:t>
                      </a:r>
                      <a:r>
                        <a:rPr lang="ru-RU" sz="1200" dirty="0" smtClean="0"/>
                        <a:t> </a:t>
                      </a:r>
                    </a:p>
                    <a:p>
                      <a:pPr algn="ctr"/>
                      <a:r>
                        <a:rPr lang="ru-RU" sz="1200" dirty="0" smtClean="0"/>
                        <a:t>А.</a:t>
                      </a:r>
                      <a:r>
                        <a:rPr lang="ru-RU" sz="1200" baseline="0" dirty="0" smtClean="0"/>
                        <a:t> В.</a:t>
                      </a:r>
                      <a:endParaRPr lang="ru-RU" sz="12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92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Чайная церемония как средство общения и оздоровительная процедура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Есть или не есть, вот в чем вопрос?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/>
                        <a:t>Влияние визуальной среды на человека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Влияние электроэнергетики на здоровье человека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ru-RU" sz="1200" dirty="0" smtClean="0"/>
                        <a:t>Манипуляция</a:t>
                      </a:r>
                      <a:r>
                        <a:rPr lang="ru-RU" sz="1200" baseline="0" dirty="0" smtClean="0"/>
                        <a:t> сознанием человека средствами искусства</a:t>
                      </a:r>
                      <a:endParaRPr lang="ru-RU" sz="12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Ваня</a:t>
                      </a:r>
                      <a:r>
                        <a:rPr lang="ru-RU" sz="1200" baseline="0" dirty="0" smtClean="0"/>
                        <a:t> С.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Лиза М.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Катя А.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4374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Степа</a:t>
                      </a:r>
                      <a:r>
                        <a:rPr lang="ru-RU" sz="1200" baseline="0" dirty="0" smtClean="0"/>
                        <a:t> Ц.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5-конечная звезда 8"/>
          <p:cNvSpPr/>
          <p:nvPr/>
        </p:nvSpPr>
        <p:spPr>
          <a:xfrm>
            <a:off x="3275856" y="3861048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5-конечная звезда 9"/>
          <p:cNvSpPr/>
          <p:nvPr/>
        </p:nvSpPr>
        <p:spPr>
          <a:xfrm>
            <a:off x="4860032" y="4293096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5-конечная звезда 10"/>
          <p:cNvSpPr/>
          <p:nvPr/>
        </p:nvSpPr>
        <p:spPr>
          <a:xfrm>
            <a:off x="2195736" y="4725144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5-конечная звезда 11"/>
          <p:cNvSpPr/>
          <p:nvPr/>
        </p:nvSpPr>
        <p:spPr>
          <a:xfrm>
            <a:off x="6876256" y="5157192"/>
            <a:ext cx="288032" cy="288032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5-конечная звезда 12"/>
          <p:cNvSpPr/>
          <p:nvPr/>
        </p:nvSpPr>
        <p:spPr>
          <a:xfrm>
            <a:off x="7020272" y="5157192"/>
            <a:ext cx="288032" cy="288032"/>
          </a:xfrm>
          <a:prstGeom prst="star5">
            <a:avLst/>
          </a:prstGeom>
          <a:solidFill>
            <a:srgbClr val="FF99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5-конечная звезда 13"/>
          <p:cNvSpPr/>
          <p:nvPr/>
        </p:nvSpPr>
        <p:spPr>
          <a:xfrm>
            <a:off x="4716016" y="4293096"/>
            <a:ext cx="288032" cy="288032"/>
          </a:xfrm>
          <a:prstGeom prst="star5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263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E7A85887BC00AB4B902C95D0D0122006" ma:contentTypeVersion="49" ma:contentTypeDescription="Создание документа." ma:contentTypeScope="" ma:versionID="e1beba7d97727391086f3c76e5681afa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644226da6f114a0b9638dd6372d57a13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4a252ca3-5a62-4c1c-90a6-29f4710e47f8">AWJJH2MPE6E2-1585558818-1495</_dlc_DocId>
    <_dlc_DocIdUrl xmlns="4a252ca3-5a62-4c1c-90a6-29f4710e47f8">
      <Url>http://xn--44-6kcadhwnl3cfdx.xn--p1ai/Kostroma_EDU/kos-sch-29/_layouts/15/DocIdRedir.aspx?ID=AWJJH2MPE6E2-1585558818-1495</Url>
      <Description>AWJJH2MPE6E2-1585558818-1495</Description>
    </_dlc_DocIdUrl>
  </documentManagement>
</p:properties>
</file>

<file path=customXml/itemProps1.xml><?xml version="1.0" encoding="utf-8"?>
<ds:datastoreItem xmlns:ds="http://schemas.openxmlformats.org/officeDocument/2006/customXml" ds:itemID="{0FEBB93F-7689-4777-BEA0-20177EBA5737}"/>
</file>

<file path=customXml/itemProps2.xml><?xml version="1.0" encoding="utf-8"?>
<ds:datastoreItem xmlns:ds="http://schemas.openxmlformats.org/officeDocument/2006/customXml" ds:itemID="{29E58ECA-C8E8-485C-8594-0458C92743FC}"/>
</file>

<file path=customXml/itemProps3.xml><?xml version="1.0" encoding="utf-8"?>
<ds:datastoreItem xmlns:ds="http://schemas.openxmlformats.org/officeDocument/2006/customXml" ds:itemID="{4997F20B-F8AF-4CED-B5D4-325795102F04}"/>
</file>

<file path=customXml/itemProps4.xml><?xml version="1.0" encoding="utf-8"?>
<ds:datastoreItem xmlns:ds="http://schemas.openxmlformats.org/officeDocument/2006/customXml" ds:itemID="{447427D0-2F52-4B01-83D0-58BE9A9DFFBD}"/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367</TotalTime>
  <Words>358</Words>
  <Application>Microsoft Office PowerPoint</Application>
  <PresentationFormat>Экран (4:3)</PresentationFormat>
  <Paragraphs>84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Соседство</vt:lpstr>
      <vt:lpstr>Организация педагогической деятельности  по формированию содержания  проектно-исследовательской деятельности в школе по предметам  Смирнова А. Ю., заместитель директора  МБОУ СОШ № 29</vt:lpstr>
      <vt:lpstr>Алгоритм </vt:lpstr>
      <vt:lpstr>Тематика  проектов по разделам</vt:lpstr>
      <vt:lpstr>Систематизация  тем в единую таблицу</vt:lpstr>
      <vt:lpstr>Анализ и классификация по критериям </vt:lpstr>
      <vt:lpstr>Внесение изменений в тематику</vt:lpstr>
      <vt:lpstr>Составление циклограммы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Содержание  проектно-исследовательской деятельности в школе по предметам</dc:title>
  <dc:creator>а</dc:creator>
  <cp:lastModifiedBy>Пользователь</cp:lastModifiedBy>
  <cp:revision>42</cp:revision>
  <cp:lastPrinted>2014-12-08T12:07:55Z</cp:lastPrinted>
  <dcterms:created xsi:type="dcterms:W3CDTF">2013-05-09T19:54:56Z</dcterms:created>
  <dcterms:modified xsi:type="dcterms:W3CDTF">2014-12-09T09:18:00Z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0x010100E7A85887BC00AB4B902C95D0D0122006</vt:lpwstr>
  </property>
  <property fmtid="{D5CDD505-2E9C-101B-9397-08002B2CF9AE}" pid="3" name="_dlc_DocIdItemGuid">
    <vt:lpwstr>c9ea7605-8596-4ef0-8556-35dbdaaf0ab1</vt:lpwstr>
  </property>
</Properties>
</file>